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Lato" panose="020B0604020202020204" charset="0"/>
      <p:regular r:id="rId27"/>
      <p:bold r:id="rId28"/>
      <p:italic r:id="rId29"/>
      <p:boldItalic r:id="rId30"/>
    </p:embeddedFont>
    <p:embeddedFont>
      <p:font typeface="Merriweather" panose="020B0604020202020204" charset="0"/>
      <p:regular r:id="rId31"/>
      <p:bold r:id="rId32"/>
      <p:italic r:id="rId33"/>
      <p:boldItalic r:id="rId34"/>
    </p:embeddedFont>
    <p:embeddedFont>
      <p:font typeface="Roboto"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258"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28755db3c_0_8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28755db3c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2ee8687cc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2ee8687cc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2ee8687cc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2ee8687c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72d668f2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72d668f2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2d668f29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2d668f2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72d668f29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72d668f2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72f034dd04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72f034dd04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2d668f29d_1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2d668f29d_1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72d668f29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72d668f29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2d668f29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2d668f2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2c1a98588_1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2c1a98588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28755db3c_0_9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28755db3c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2f034dd04_0_1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72f034dd04_0_1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2fcff2ba1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72fcff2ba1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2fcff2ba1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2fcff2ba1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72f034dd04_0_1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72f034dd04_0_1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2f7ce3af2_4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72f7ce3af2_4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28755db3c_0_1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28755db3c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2c1a985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72c1a985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2c1a98588_0_7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2c1a98588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72c1a98588_0_10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72c1a98588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f997c6a3b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f997c6a3b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2c1a98588_0_6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72c1a98588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72fcff2ba1_6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72fcff2ba1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60"/>
        <p:cNvGrpSpPr/>
        <p:nvPr/>
      </p:nvGrpSpPr>
      <p:grpSpPr>
        <a:xfrm>
          <a:off x="0" y="0"/>
          <a:ext cx="0" cy="0"/>
          <a:chOff x="0" y="0"/>
          <a:chExt cx="0" cy="0"/>
        </a:xfrm>
      </p:grpSpPr>
      <p:sp>
        <p:nvSpPr>
          <p:cNvPr id="61" name="Google Shape;61;p13"/>
          <p:cNvSpPr/>
          <p:nvPr/>
        </p:nvSpPr>
        <p:spPr>
          <a:xfrm>
            <a:off x="0" y="0"/>
            <a:ext cx="9144000" cy="5143500"/>
          </a:xfrm>
          <a:prstGeom prst="rect">
            <a:avLst/>
          </a:prstGeom>
          <a:solidFill>
            <a:srgbClr val="FFFFFF"/>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62" name="Google Shape;62;p13"/>
          <p:cNvSpPr/>
          <p:nvPr/>
        </p:nvSpPr>
        <p:spPr>
          <a:xfrm>
            <a:off x="4100400" y="951117"/>
            <a:ext cx="5043600" cy="3275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txBox="1">
            <a:spLocks noGrp="1"/>
          </p:cNvSpPr>
          <p:nvPr>
            <p:ph type="ctrTitle"/>
          </p:nvPr>
        </p:nvSpPr>
        <p:spPr>
          <a:xfrm>
            <a:off x="4596750" y="1553125"/>
            <a:ext cx="4050900" cy="12081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64" name="Google Shape;64;p13"/>
          <p:cNvSpPr txBox="1">
            <a:spLocks noGrp="1"/>
          </p:cNvSpPr>
          <p:nvPr>
            <p:ph type="subTitle" idx="1"/>
          </p:nvPr>
        </p:nvSpPr>
        <p:spPr>
          <a:xfrm>
            <a:off x="4596750" y="2925304"/>
            <a:ext cx="4050900" cy="6651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800"/>
              <a:buNone/>
              <a:defRPr sz="1800" b="1">
                <a:solidFill>
                  <a:srgbClr val="FFFFFF"/>
                </a:solidFill>
              </a:defRPr>
            </a:lvl1pPr>
            <a:lvl2pPr lvl="1" algn="l">
              <a:lnSpc>
                <a:spcPct val="100000"/>
              </a:lnSpc>
              <a:spcBef>
                <a:spcPts val="0"/>
              </a:spcBef>
              <a:spcAft>
                <a:spcPts val="0"/>
              </a:spcAft>
              <a:buClr>
                <a:srgbClr val="FFFFFF"/>
              </a:buClr>
              <a:buSzPts val="1800"/>
              <a:buNone/>
              <a:defRPr sz="1800" b="1">
                <a:solidFill>
                  <a:srgbClr val="FFFFFF"/>
                </a:solidFill>
              </a:defRPr>
            </a:lvl2pPr>
            <a:lvl3pPr lvl="2" algn="l">
              <a:lnSpc>
                <a:spcPct val="100000"/>
              </a:lnSpc>
              <a:spcBef>
                <a:spcPts val="0"/>
              </a:spcBef>
              <a:spcAft>
                <a:spcPts val="0"/>
              </a:spcAft>
              <a:buClr>
                <a:srgbClr val="FFFFFF"/>
              </a:buClr>
              <a:buSzPts val="1800"/>
              <a:buNone/>
              <a:defRPr sz="1800" b="1">
                <a:solidFill>
                  <a:srgbClr val="FFFFFF"/>
                </a:solidFill>
              </a:defRPr>
            </a:lvl3pPr>
            <a:lvl4pPr lvl="3" algn="l">
              <a:lnSpc>
                <a:spcPct val="100000"/>
              </a:lnSpc>
              <a:spcBef>
                <a:spcPts val="0"/>
              </a:spcBef>
              <a:spcAft>
                <a:spcPts val="0"/>
              </a:spcAft>
              <a:buClr>
                <a:srgbClr val="FFFFFF"/>
              </a:buClr>
              <a:buSzPts val="1800"/>
              <a:buNone/>
              <a:defRPr sz="1800" b="1">
                <a:solidFill>
                  <a:srgbClr val="FFFFFF"/>
                </a:solidFill>
              </a:defRPr>
            </a:lvl4pPr>
            <a:lvl5pPr lvl="4" algn="l">
              <a:lnSpc>
                <a:spcPct val="100000"/>
              </a:lnSpc>
              <a:spcBef>
                <a:spcPts val="0"/>
              </a:spcBef>
              <a:spcAft>
                <a:spcPts val="0"/>
              </a:spcAft>
              <a:buClr>
                <a:srgbClr val="FFFFFF"/>
              </a:buClr>
              <a:buSzPts val="1800"/>
              <a:buNone/>
              <a:defRPr sz="1800" b="1">
                <a:solidFill>
                  <a:srgbClr val="FFFFFF"/>
                </a:solidFill>
              </a:defRPr>
            </a:lvl5pPr>
            <a:lvl6pPr lvl="5" algn="l">
              <a:lnSpc>
                <a:spcPct val="100000"/>
              </a:lnSpc>
              <a:spcBef>
                <a:spcPts val="0"/>
              </a:spcBef>
              <a:spcAft>
                <a:spcPts val="0"/>
              </a:spcAft>
              <a:buClr>
                <a:srgbClr val="FFFFFF"/>
              </a:buClr>
              <a:buSzPts val="1800"/>
              <a:buNone/>
              <a:defRPr sz="1800" b="1">
                <a:solidFill>
                  <a:srgbClr val="FFFFFF"/>
                </a:solidFill>
              </a:defRPr>
            </a:lvl6pPr>
            <a:lvl7pPr lvl="6" algn="l">
              <a:lnSpc>
                <a:spcPct val="100000"/>
              </a:lnSpc>
              <a:spcBef>
                <a:spcPts val="0"/>
              </a:spcBef>
              <a:spcAft>
                <a:spcPts val="0"/>
              </a:spcAft>
              <a:buClr>
                <a:srgbClr val="FFFFFF"/>
              </a:buClr>
              <a:buSzPts val="1800"/>
              <a:buNone/>
              <a:defRPr sz="1800" b="1">
                <a:solidFill>
                  <a:srgbClr val="FFFFFF"/>
                </a:solidFill>
              </a:defRPr>
            </a:lvl7pPr>
            <a:lvl8pPr lvl="7" algn="l">
              <a:lnSpc>
                <a:spcPct val="100000"/>
              </a:lnSpc>
              <a:spcBef>
                <a:spcPts val="0"/>
              </a:spcBef>
              <a:spcAft>
                <a:spcPts val="0"/>
              </a:spcAft>
              <a:buClr>
                <a:srgbClr val="FFFFFF"/>
              </a:buClr>
              <a:buSzPts val="1800"/>
              <a:buNone/>
              <a:defRPr sz="1800" b="1">
                <a:solidFill>
                  <a:srgbClr val="FFFFFF"/>
                </a:solidFill>
              </a:defRPr>
            </a:lvl8pPr>
            <a:lvl9pPr lvl="8" algn="l">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65" name="Google Shape;65;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434343"/>
                </a:solidFill>
              </a:defRPr>
            </a:lvl1pPr>
            <a:lvl2pPr lvl="1" algn="r">
              <a:lnSpc>
                <a:spcPct val="100000"/>
              </a:lnSpc>
              <a:spcAft>
                <a:spcPts val="0"/>
              </a:spcAft>
              <a:buNone/>
              <a:defRPr sz="1000">
                <a:solidFill>
                  <a:srgbClr val="434343"/>
                </a:solidFill>
              </a:defRPr>
            </a:lvl2pPr>
            <a:lvl3pPr lvl="2" algn="r">
              <a:lnSpc>
                <a:spcPct val="100000"/>
              </a:lnSpc>
              <a:spcAft>
                <a:spcPts val="0"/>
              </a:spcAft>
              <a:buNone/>
              <a:defRPr sz="1000">
                <a:solidFill>
                  <a:srgbClr val="434343"/>
                </a:solidFill>
              </a:defRPr>
            </a:lvl3pPr>
            <a:lvl4pPr lvl="3" algn="r">
              <a:lnSpc>
                <a:spcPct val="100000"/>
              </a:lnSpc>
              <a:spcAft>
                <a:spcPts val="0"/>
              </a:spcAft>
              <a:buNone/>
              <a:defRPr sz="1000">
                <a:solidFill>
                  <a:srgbClr val="434343"/>
                </a:solidFill>
              </a:defRPr>
            </a:lvl4pPr>
            <a:lvl5pPr lvl="4" algn="r">
              <a:lnSpc>
                <a:spcPct val="100000"/>
              </a:lnSpc>
              <a:spcAft>
                <a:spcPts val="0"/>
              </a:spcAft>
              <a:buNone/>
              <a:defRPr sz="1000">
                <a:solidFill>
                  <a:srgbClr val="434343"/>
                </a:solidFill>
              </a:defRPr>
            </a:lvl5pPr>
            <a:lvl6pPr lvl="5" algn="r">
              <a:lnSpc>
                <a:spcPct val="100000"/>
              </a:lnSpc>
              <a:spcAft>
                <a:spcPts val="0"/>
              </a:spcAft>
              <a:buNone/>
              <a:defRPr sz="1000">
                <a:solidFill>
                  <a:srgbClr val="434343"/>
                </a:solidFill>
              </a:defRPr>
            </a:lvl6pPr>
            <a:lvl7pPr lvl="6" algn="r">
              <a:lnSpc>
                <a:spcPct val="100000"/>
              </a:lnSpc>
              <a:spcAft>
                <a:spcPts val="0"/>
              </a:spcAft>
              <a:buNone/>
              <a:defRPr sz="1000">
                <a:solidFill>
                  <a:srgbClr val="434343"/>
                </a:solidFill>
              </a:defRPr>
            </a:lvl7pPr>
            <a:lvl8pPr lvl="7" algn="r">
              <a:lnSpc>
                <a:spcPct val="100000"/>
              </a:lnSpc>
              <a:spcAft>
                <a:spcPts val="0"/>
              </a:spcAft>
              <a:buNone/>
              <a:defRPr sz="1000">
                <a:solidFill>
                  <a:srgbClr val="434343"/>
                </a:solidFill>
              </a:defRPr>
            </a:lvl8pPr>
            <a:lvl9pPr lvl="8" algn="r">
              <a:lnSpc>
                <a:spcPct val="100000"/>
              </a:lnSpc>
              <a:spcAft>
                <a:spcPts val="0"/>
              </a:spcAft>
              <a:buNone/>
              <a:defRPr sz="1000">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5">
    <p:bg>
      <p:bgPr>
        <a:solidFill>
          <a:srgbClr val="FFFFFF"/>
        </a:solidFill>
        <a:effectLst/>
      </p:bgPr>
    </p:bg>
    <p:spTree>
      <p:nvGrpSpPr>
        <p:cNvPr id="1" name="Shape 66"/>
        <p:cNvGrpSpPr/>
        <p:nvPr/>
      </p:nvGrpSpPr>
      <p:grpSpPr>
        <a:xfrm>
          <a:off x="0" y="0"/>
          <a:ext cx="0" cy="0"/>
          <a:chOff x="0" y="0"/>
          <a:chExt cx="0" cy="0"/>
        </a:xfrm>
      </p:grpSpPr>
      <p:sp>
        <p:nvSpPr>
          <p:cNvPr id="67" name="Google Shape;67;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212121"/>
                </a:solidFill>
              </a:defRPr>
            </a:lvl1pPr>
            <a:lvl2pPr lvl="1" algn="r" rtl="0">
              <a:lnSpc>
                <a:spcPct val="100000"/>
              </a:lnSpc>
              <a:spcAft>
                <a:spcPts val="0"/>
              </a:spcAft>
              <a:buNone/>
              <a:defRPr sz="1000">
                <a:solidFill>
                  <a:srgbClr val="212121"/>
                </a:solidFill>
              </a:defRPr>
            </a:lvl2pPr>
            <a:lvl3pPr lvl="2" algn="r" rtl="0">
              <a:lnSpc>
                <a:spcPct val="100000"/>
              </a:lnSpc>
              <a:spcAft>
                <a:spcPts val="0"/>
              </a:spcAft>
              <a:buNone/>
              <a:defRPr sz="1000">
                <a:solidFill>
                  <a:srgbClr val="212121"/>
                </a:solidFill>
              </a:defRPr>
            </a:lvl3pPr>
            <a:lvl4pPr lvl="3" algn="r" rtl="0">
              <a:lnSpc>
                <a:spcPct val="100000"/>
              </a:lnSpc>
              <a:spcAft>
                <a:spcPts val="0"/>
              </a:spcAft>
              <a:buNone/>
              <a:defRPr sz="1000">
                <a:solidFill>
                  <a:srgbClr val="212121"/>
                </a:solidFill>
              </a:defRPr>
            </a:lvl4pPr>
            <a:lvl5pPr lvl="4" algn="r" rtl="0">
              <a:lnSpc>
                <a:spcPct val="100000"/>
              </a:lnSpc>
              <a:spcAft>
                <a:spcPts val="0"/>
              </a:spcAft>
              <a:buNone/>
              <a:defRPr sz="1000">
                <a:solidFill>
                  <a:srgbClr val="212121"/>
                </a:solidFill>
              </a:defRPr>
            </a:lvl5pPr>
            <a:lvl6pPr lvl="5" algn="r" rtl="0">
              <a:lnSpc>
                <a:spcPct val="100000"/>
              </a:lnSpc>
              <a:spcAft>
                <a:spcPts val="0"/>
              </a:spcAft>
              <a:buNone/>
              <a:defRPr sz="1000">
                <a:solidFill>
                  <a:srgbClr val="212121"/>
                </a:solidFill>
              </a:defRPr>
            </a:lvl6pPr>
            <a:lvl7pPr lvl="6" algn="r" rtl="0">
              <a:lnSpc>
                <a:spcPct val="100000"/>
              </a:lnSpc>
              <a:spcAft>
                <a:spcPts val="0"/>
              </a:spcAft>
              <a:buNone/>
              <a:defRPr sz="1000">
                <a:solidFill>
                  <a:srgbClr val="212121"/>
                </a:solidFill>
              </a:defRPr>
            </a:lvl7pPr>
            <a:lvl8pPr lvl="7" algn="r" rtl="0">
              <a:lnSpc>
                <a:spcPct val="100000"/>
              </a:lnSpc>
              <a:spcAft>
                <a:spcPts val="0"/>
              </a:spcAft>
              <a:buNone/>
              <a:defRPr sz="1000">
                <a:solidFill>
                  <a:srgbClr val="212121"/>
                </a:solidFill>
              </a:defRPr>
            </a:lvl8pPr>
            <a:lvl9pPr lvl="8" algn="r" rtl="0">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14"/>
          <p:cNvSpPr txBox="1">
            <a:spLocks noGrp="1"/>
          </p:cNvSpPr>
          <p:nvPr>
            <p:ph type="title"/>
          </p:nvPr>
        </p:nvSpPr>
        <p:spPr>
          <a:xfrm>
            <a:off x="523250" y="1523725"/>
            <a:ext cx="3477900" cy="13887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000"/>
              <a:buNone/>
              <a:defRPr sz="3000">
                <a:solidFill>
                  <a:srgbClr val="FFFFFF"/>
                </a:solidFill>
              </a:defRPr>
            </a:lvl1pPr>
            <a:lvl2pPr lvl="1" algn="l" rtl="0">
              <a:lnSpc>
                <a:spcPct val="100000"/>
              </a:lnSpc>
              <a:spcBef>
                <a:spcPts val="0"/>
              </a:spcBef>
              <a:spcAft>
                <a:spcPts val="0"/>
              </a:spcAft>
              <a:buClr>
                <a:srgbClr val="FFFFFF"/>
              </a:buClr>
              <a:buSzPts val="3000"/>
              <a:buNone/>
              <a:defRPr sz="3000">
                <a:solidFill>
                  <a:srgbClr val="FFFFFF"/>
                </a:solidFill>
              </a:defRPr>
            </a:lvl2pPr>
            <a:lvl3pPr lvl="2" algn="l" rtl="0">
              <a:lnSpc>
                <a:spcPct val="100000"/>
              </a:lnSpc>
              <a:spcBef>
                <a:spcPts val="0"/>
              </a:spcBef>
              <a:spcAft>
                <a:spcPts val="0"/>
              </a:spcAft>
              <a:buClr>
                <a:srgbClr val="FFFFFF"/>
              </a:buClr>
              <a:buSzPts val="3000"/>
              <a:buNone/>
              <a:defRPr sz="3000">
                <a:solidFill>
                  <a:srgbClr val="FFFFFF"/>
                </a:solidFill>
              </a:defRPr>
            </a:lvl3pPr>
            <a:lvl4pPr lvl="3" algn="l" rtl="0">
              <a:lnSpc>
                <a:spcPct val="100000"/>
              </a:lnSpc>
              <a:spcBef>
                <a:spcPts val="0"/>
              </a:spcBef>
              <a:spcAft>
                <a:spcPts val="0"/>
              </a:spcAft>
              <a:buClr>
                <a:srgbClr val="FFFFFF"/>
              </a:buClr>
              <a:buSzPts val="3000"/>
              <a:buNone/>
              <a:defRPr sz="3000">
                <a:solidFill>
                  <a:srgbClr val="FFFFFF"/>
                </a:solidFill>
              </a:defRPr>
            </a:lvl4pPr>
            <a:lvl5pPr lvl="4" algn="l" rtl="0">
              <a:lnSpc>
                <a:spcPct val="100000"/>
              </a:lnSpc>
              <a:spcBef>
                <a:spcPts val="0"/>
              </a:spcBef>
              <a:spcAft>
                <a:spcPts val="0"/>
              </a:spcAft>
              <a:buClr>
                <a:srgbClr val="FFFFFF"/>
              </a:buClr>
              <a:buSzPts val="3000"/>
              <a:buNone/>
              <a:defRPr sz="3000">
                <a:solidFill>
                  <a:srgbClr val="FFFFFF"/>
                </a:solidFill>
              </a:defRPr>
            </a:lvl5pPr>
            <a:lvl6pPr lvl="5" algn="l" rtl="0">
              <a:lnSpc>
                <a:spcPct val="100000"/>
              </a:lnSpc>
              <a:spcBef>
                <a:spcPts val="0"/>
              </a:spcBef>
              <a:spcAft>
                <a:spcPts val="0"/>
              </a:spcAft>
              <a:buClr>
                <a:srgbClr val="FFFFFF"/>
              </a:buClr>
              <a:buSzPts val="3000"/>
              <a:buNone/>
              <a:defRPr sz="3000">
                <a:solidFill>
                  <a:srgbClr val="FFFFFF"/>
                </a:solidFill>
              </a:defRPr>
            </a:lvl6pPr>
            <a:lvl7pPr lvl="6" algn="l" rtl="0">
              <a:lnSpc>
                <a:spcPct val="100000"/>
              </a:lnSpc>
              <a:spcBef>
                <a:spcPts val="0"/>
              </a:spcBef>
              <a:spcAft>
                <a:spcPts val="0"/>
              </a:spcAft>
              <a:buClr>
                <a:srgbClr val="FFFFFF"/>
              </a:buClr>
              <a:buSzPts val="3000"/>
              <a:buNone/>
              <a:defRPr sz="3000">
                <a:solidFill>
                  <a:srgbClr val="FFFFFF"/>
                </a:solidFill>
              </a:defRPr>
            </a:lvl7pPr>
            <a:lvl8pPr lvl="7" algn="l" rtl="0">
              <a:lnSpc>
                <a:spcPct val="100000"/>
              </a:lnSpc>
              <a:spcBef>
                <a:spcPts val="0"/>
              </a:spcBef>
              <a:spcAft>
                <a:spcPts val="0"/>
              </a:spcAft>
              <a:buClr>
                <a:srgbClr val="FFFFFF"/>
              </a:buClr>
              <a:buSzPts val="3000"/>
              <a:buNone/>
              <a:defRPr sz="3000">
                <a:solidFill>
                  <a:srgbClr val="FFFFFF"/>
                </a:solidFill>
              </a:defRPr>
            </a:lvl8pPr>
            <a:lvl9pPr lvl="8" algn="l"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70" name="Google Shape;70;p14"/>
          <p:cNvSpPr txBox="1">
            <a:spLocks noGrp="1"/>
          </p:cNvSpPr>
          <p:nvPr>
            <p:ph type="body" idx="1"/>
          </p:nvPr>
        </p:nvSpPr>
        <p:spPr>
          <a:xfrm>
            <a:off x="523325" y="3020275"/>
            <a:ext cx="3477900" cy="1534800"/>
          </a:xfrm>
          <a:prstGeom prst="rect">
            <a:avLst/>
          </a:prstGeom>
          <a:noFill/>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Clr>
                <a:srgbClr val="FFFFFF"/>
              </a:buClr>
              <a:buSzPts val="1600"/>
              <a:buChar char="●"/>
              <a:defRPr sz="1600">
                <a:solidFill>
                  <a:srgbClr val="FFFFFF"/>
                </a:solidFill>
              </a:defRPr>
            </a:lvl1pPr>
            <a:lvl2pPr marL="914400" lvl="1" indent="-298450" algn="l" rtl="0">
              <a:lnSpc>
                <a:spcPct val="115000"/>
              </a:lnSpc>
              <a:spcBef>
                <a:spcPts val="1600"/>
              </a:spcBef>
              <a:spcAft>
                <a:spcPts val="0"/>
              </a:spcAft>
              <a:buClr>
                <a:srgbClr val="FFFFFF"/>
              </a:buClr>
              <a:buSzPts val="1100"/>
              <a:buChar char="○"/>
              <a:defRPr sz="1400">
                <a:solidFill>
                  <a:srgbClr val="FFFFFF"/>
                </a:solidFill>
              </a:defRPr>
            </a:lvl2pPr>
            <a:lvl3pPr marL="1371600" lvl="2" indent="-298450" algn="l" rtl="0">
              <a:lnSpc>
                <a:spcPct val="115000"/>
              </a:lnSpc>
              <a:spcBef>
                <a:spcPts val="1600"/>
              </a:spcBef>
              <a:spcAft>
                <a:spcPts val="0"/>
              </a:spcAft>
              <a:buClr>
                <a:srgbClr val="FFFFFF"/>
              </a:buClr>
              <a:buSzPts val="1100"/>
              <a:buChar char="■"/>
              <a:defRPr sz="1400">
                <a:solidFill>
                  <a:srgbClr val="FFFFFF"/>
                </a:solidFill>
              </a:defRPr>
            </a:lvl3pPr>
            <a:lvl4pPr marL="1828800" lvl="3" indent="-298450" algn="l" rtl="0">
              <a:lnSpc>
                <a:spcPct val="115000"/>
              </a:lnSpc>
              <a:spcBef>
                <a:spcPts val="1600"/>
              </a:spcBef>
              <a:spcAft>
                <a:spcPts val="0"/>
              </a:spcAft>
              <a:buClr>
                <a:srgbClr val="FFFFFF"/>
              </a:buClr>
              <a:buSzPts val="1100"/>
              <a:buChar char="●"/>
              <a:defRPr sz="1400">
                <a:solidFill>
                  <a:srgbClr val="FFFFFF"/>
                </a:solidFill>
              </a:defRPr>
            </a:lvl4pPr>
            <a:lvl5pPr marL="2286000" lvl="4" indent="-298450" algn="l" rtl="0">
              <a:lnSpc>
                <a:spcPct val="115000"/>
              </a:lnSpc>
              <a:spcBef>
                <a:spcPts val="1600"/>
              </a:spcBef>
              <a:spcAft>
                <a:spcPts val="0"/>
              </a:spcAft>
              <a:buClr>
                <a:srgbClr val="FFFFFF"/>
              </a:buClr>
              <a:buSzPts val="1100"/>
              <a:buChar char="○"/>
              <a:defRPr sz="1400">
                <a:solidFill>
                  <a:srgbClr val="FFFFFF"/>
                </a:solidFill>
              </a:defRPr>
            </a:lvl5pPr>
            <a:lvl6pPr marL="2743200" lvl="5" indent="-298450" algn="l" rtl="0">
              <a:lnSpc>
                <a:spcPct val="115000"/>
              </a:lnSpc>
              <a:spcBef>
                <a:spcPts val="1600"/>
              </a:spcBef>
              <a:spcAft>
                <a:spcPts val="0"/>
              </a:spcAft>
              <a:buClr>
                <a:srgbClr val="FFFFFF"/>
              </a:buClr>
              <a:buSzPts val="1100"/>
              <a:buChar char="■"/>
              <a:defRPr sz="1400">
                <a:solidFill>
                  <a:srgbClr val="FFFFFF"/>
                </a:solidFill>
              </a:defRPr>
            </a:lvl6pPr>
            <a:lvl7pPr marL="3200400" lvl="6" indent="-298450" algn="l" rtl="0">
              <a:lnSpc>
                <a:spcPct val="115000"/>
              </a:lnSpc>
              <a:spcBef>
                <a:spcPts val="1600"/>
              </a:spcBef>
              <a:spcAft>
                <a:spcPts val="0"/>
              </a:spcAft>
              <a:buClr>
                <a:srgbClr val="FFFFFF"/>
              </a:buClr>
              <a:buSzPts val="1100"/>
              <a:buChar char="●"/>
              <a:defRPr sz="1400">
                <a:solidFill>
                  <a:srgbClr val="FFFFFF"/>
                </a:solidFill>
              </a:defRPr>
            </a:lvl7pPr>
            <a:lvl8pPr marL="3657600" lvl="7" indent="-298450" algn="l" rtl="0">
              <a:lnSpc>
                <a:spcPct val="115000"/>
              </a:lnSpc>
              <a:spcBef>
                <a:spcPts val="1600"/>
              </a:spcBef>
              <a:spcAft>
                <a:spcPts val="0"/>
              </a:spcAft>
              <a:buClr>
                <a:srgbClr val="FFFFFF"/>
              </a:buClr>
              <a:buSzPts val="1100"/>
              <a:buChar char="○"/>
              <a:defRPr sz="1400">
                <a:solidFill>
                  <a:srgbClr val="FFFFFF"/>
                </a:solidFill>
              </a:defRPr>
            </a:lvl8pPr>
            <a:lvl9pPr marL="4114800" lvl="8" indent="-298450" algn="l" rtl="0">
              <a:lnSpc>
                <a:spcPct val="115000"/>
              </a:lnSpc>
              <a:spcBef>
                <a:spcPts val="1600"/>
              </a:spcBef>
              <a:spcAft>
                <a:spcPts val="1600"/>
              </a:spcAft>
              <a:buClr>
                <a:srgbClr val="FFFFFF"/>
              </a:buClr>
              <a:buSzPts val="1100"/>
              <a:buChar char="■"/>
              <a:defRPr sz="1400">
                <a:solidFill>
                  <a:srgbClr val="FFFFFF"/>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3">
  <p:cSld name="AUTOLAYOUT_10">
    <p:bg>
      <p:bgPr>
        <a:solidFill>
          <a:srgbClr val="FFFFFF"/>
        </a:solidFill>
        <a:effectLst/>
      </p:bgPr>
    </p:bg>
    <p:spTree>
      <p:nvGrpSpPr>
        <p:cNvPr id="1" name="Shape 71"/>
        <p:cNvGrpSpPr/>
        <p:nvPr/>
      </p:nvGrpSpPr>
      <p:grpSpPr>
        <a:xfrm>
          <a:off x="0" y="0"/>
          <a:ext cx="0" cy="0"/>
          <a:chOff x="0" y="0"/>
          <a:chExt cx="0" cy="0"/>
        </a:xfrm>
      </p:grpSpPr>
      <p:sp>
        <p:nvSpPr>
          <p:cNvPr id="72" name="Google Shape;72;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15"/>
          <p:cNvSpPr txBox="1">
            <a:spLocks noGrp="1"/>
          </p:cNvSpPr>
          <p:nvPr>
            <p:ph type="title"/>
          </p:nvPr>
        </p:nvSpPr>
        <p:spPr>
          <a:xfrm>
            <a:off x="523250" y="1523725"/>
            <a:ext cx="3477900" cy="1388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75" name="Google Shape;75;p15"/>
          <p:cNvSpPr txBox="1">
            <a:spLocks noGrp="1"/>
          </p:cNvSpPr>
          <p:nvPr>
            <p:ph type="body" idx="1"/>
          </p:nvPr>
        </p:nvSpPr>
        <p:spPr>
          <a:xfrm>
            <a:off x="523325" y="3020275"/>
            <a:ext cx="3477900" cy="15348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298450" algn="l">
              <a:lnSpc>
                <a:spcPct val="115000"/>
              </a:lnSpc>
              <a:spcBef>
                <a:spcPts val="1600"/>
              </a:spcBef>
              <a:spcAft>
                <a:spcPts val="0"/>
              </a:spcAft>
              <a:buClr>
                <a:srgbClr val="FFFFFF"/>
              </a:buClr>
              <a:buSzPts val="1100"/>
              <a:buChar char="○"/>
              <a:defRPr sz="1400">
                <a:solidFill>
                  <a:srgbClr val="FFFFFF"/>
                </a:solidFill>
              </a:defRPr>
            </a:lvl2pPr>
            <a:lvl3pPr marL="1371600" lvl="2" indent="-298450" algn="l">
              <a:lnSpc>
                <a:spcPct val="115000"/>
              </a:lnSpc>
              <a:spcBef>
                <a:spcPts val="1600"/>
              </a:spcBef>
              <a:spcAft>
                <a:spcPts val="0"/>
              </a:spcAft>
              <a:buClr>
                <a:srgbClr val="FFFFFF"/>
              </a:buClr>
              <a:buSzPts val="1100"/>
              <a:buChar char="■"/>
              <a:defRPr sz="1400">
                <a:solidFill>
                  <a:srgbClr val="FFFFFF"/>
                </a:solidFill>
              </a:defRPr>
            </a:lvl3pPr>
            <a:lvl4pPr marL="1828800" lvl="3" indent="-298450" algn="l">
              <a:lnSpc>
                <a:spcPct val="115000"/>
              </a:lnSpc>
              <a:spcBef>
                <a:spcPts val="1600"/>
              </a:spcBef>
              <a:spcAft>
                <a:spcPts val="0"/>
              </a:spcAft>
              <a:buClr>
                <a:srgbClr val="FFFFFF"/>
              </a:buClr>
              <a:buSzPts val="1100"/>
              <a:buChar char="●"/>
              <a:defRPr sz="1400">
                <a:solidFill>
                  <a:srgbClr val="FFFFFF"/>
                </a:solidFill>
              </a:defRPr>
            </a:lvl4pPr>
            <a:lvl5pPr marL="2286000" lvl="4" indent="-298450" algn="l">
              <a:lnSpc>
                <a:spcPct val="115000"/>
              </a:lnSpc>
              <a:spcBef>
                <a:spcPts val="1600"/>
              </a:spcBef>
              <a:spcAft>
                <a:spcPts val="0"/>
              </a:spcAft>
              <a:buClr>
                <a:srgbClr val="FFFFFF"/>
              </a:buClr>
              <a:buSzPts val="1100"/>
              <a:buChar char="○"/>
              <a:defRPr sz="1400">
                <a:solidFill>
                  <a:srgbClr val="FFFFFF"/>
                </a:solidFill>
              </a:defRPr>
            </a:lvl5pPr>
            <a:lvl6pPr marL="2743200" lvl="5" indent="-298450" algn="l">
              <a:lnSpc>
                <a:spcPct val="115000"/>
              </a:lnSpc>
              <a:spcBef>
                <a:spcPts val="1600"/>
              </a:spcBef>
              <a:spcAft>
                <a:spcPts val="0"/>
              </a:spcAft>
              <a:buClr>
                <a:srgbClr val="FFFFFF"/>
              </a:buClr>
              <a:buSzPts val="1100"/>
              <a:buChar char="■"/>
              <a:defRPr sz="1400">
                <a:solidFill>
                  <a:srgbClr val="FFFFFF"/>
                </a:solidFill>
              </a:defRPr>
            </a:lvl6pPr>
            <a:lvl7pPr marL="3200400" lvl="6" indent="-298450" algn="l">
              <a:lnSpc>
                <a:spcPct val="115000"/>
              </a:lnSpc>
              <a:spcBef>
                <a:spcPts val="1600"/>
              </a:spcBef>
              <a:spcAft>
                <a:spcPts val="0"/>
              </a:spcAft>
              <a:buClr>
                <a:srgbClr val="FFFFFF"/>
              </a:buClr>
              <a:buSzPts val="1100"/>
              <a:buChar char="●"/>
              <a:defRPr sz="1400">
                <a:solidFill>
                  <a:srgbClr val="FFFFFF"/>
                </a:solidFill>
              </a:defRPr>
            </a:lvl7pPr>
            <a:lvl8pPr marL="3657600" lvl="7" indent="-298450" algn="l">
              <a:lnSpc>
                <a:spcPct val="115000"/>
              </a:lnSpc>
              <a:spcBef>
                <a:spcPts val="1600"/>
              </a:spcBef>
              <a:spcAft>
                <a:spcPts val="0"/>
              </a:spcAft>
              <a:buClr>
                <a:srgbClr val="FFFFFF"/>
              </a:buClr>
              <a:buSzPts val="1100"/>
              <a:buChar char="○"/>
              <a:defRPr sz="1400">
                <a:solidFill>
                  <a:srgbClr val="FFFFFF"/>
                </a:solidFill>
              </a:defRPr>
            </a:lvl8pPr>
            <a:lvl9pPr marL="4114800" lvl="8" indent="-298450" algn="l">
              <a:lnSpc>
                <a:spcPct val="115000"/>
              </a:lnSpc>
              <a:spcBef>
                <a:spcPts val="1600"/>
              </a:spcBef>
              <a:spcAft>
                <a:spcPts val="1600"/>
              </a:spcAft>
              <a:buClr>
                <a:srgbClr val="FFFFFF"/>
              </a:buClr>
              <a:buSzPts val="1100"/>
              <a:buChar char="■"/>
              <a:defRPr sz="1400">
                <a:solidFill>
                  <a:srgbClr val="FFFFFF"/>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6">
  <p:cSld name="AUTOLAYOUT_16">
    <p:bg>
      <p:bgPr>
        <a:solidFill>
          <a:srgbClr val="FFFFFF"/>
        </a:solidFill>
        <a:effectLst/>
      </p:bgPr>
    </p:bg>
    <p:spTree>
      <p:nvGrpSpPr>
        <p:cNvPr id="1" name="Shape 76"/>
        <p:cNvGrpSpPr/>
        <p:nvPr/>
      </p:nvGrpSpPr>
      <p:grpSpPr>
        <a:xfrm>
          <a:off x="0" y="0"/>
          <a:ext cx="0" cy="0"/>
          <a:chOff x="0" y="0"/>
          <a:chExt cx="0" cy="0"/>
        </a:xfrm>
      </p:grpSpPr>
      <p:sp>
        <p:nvSpPr>
          <p:cNvPr id="77" name="Google Shape;77;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txBox="1">
            <a:spLocks noGrp="1"/>
          </p:cNvSpPr>
          <p:nvPr>
            <p:ph type="title"/>
          </p:nvPr>
        </p:nvSpPr>
        <p:spPr>
          <a:xfrm>
            <a:off x="311700" y="2540450"/>
            <a:ext cx="3119700" cy="2036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None/>
              <a:defRPr sz="2800" b="1">
                <a:solidFill>
                  <a:schemeClr val="dk1"/>
                </a:solidFill>
              </a:defRPr>
            </a:lvl1pPr>
            <a:lvl2pPr lvl="1" algn="l">
              <a:lnSpc>
                <a:spcPct val="100000"/>
              </a:lnSpc>
              <a:spcBef>
                <a:spcPts val="0"/>
              </a:spcBef>
              <a:spcAft>
                <a:spcPts val="0"/>
              </a:spcAft>
              <a:buClr>
                <a:schemeClr val="dk1"/>
              </a:buClr>
              <a:buSzPts val="2800"/>
              <a:buNone/>
              <a:defRPr sz="2800" b="1">
                <a:solidFill>
                  <a:schemeClr val="dk1"/>
                </a:solidFill>
              </a:defRPr>
            </a:lvl2pPr>
            <a:lvl3pPr lvl="2" algn="l">
              <a:lnSpc>
                <a:spcPct val="100000"/>
              </a:lnSpc>
              <a:spcBef>
                <a:spcPts val="0"/>
              </a:spcBef>
              <a:spcAft>
                <a:spcPts val="0"/>
              </a:spcAft>
              <a:buClr>
                <a:schemeClr val="dk1"/>
              </a:buClr>
              <a:buSzPts val="2800"/>
              <a:buNone/>
              <a:defRPr sz="2800" b="1">
                <a:solidFill>
                  <a:schemeClr val="dk1"/>
                </a:solidFill>
              </a:defRPr>
            </a:lvl3pPr>
            <a:lvl4pPr lvl="3" algn="l">
              <a:lnSpc>
                <a:spcPct val="100000"/>
              </a:lnSpc>
              <a:spcBef>
                <a:spcPts val="0"/>
              </a:spcBef>
              <a:spcAft>
                <a:spcPts val="0"/>
              </a:spcAft>
              <a:buClr>
                <a:schemeClr val="dk1"/>
              </a:buClr>
              <a:buSzPts val="2800"/>
              <a:buNone/>
              <a:defRPr sz="2800" b="1">
                <a:solidFill>
                  <a:schemeClr val="dk1"/>
                </a:solidFill>
              </a:defRPr>
            </a:lvl4pPr>
            <a:lvl5pPr lvl="4" algn="l">
              <a:lnSpc>
                <a:spcPct val="100000"/>
              </a:lnSpc>
              <a:spcBef>
                <a:spcPts val="0"/>
              </a:spcBef>
              <a:spcAft>
                <a:spcPts val="0"/>
              </a:spcAft>
              <a:buClr>
                <a:schemeClr val="dk1"/>
              </a:buClr>
              <a:buSzPts val="2800"/>
              <a:buNone/>
              <a:defRPr sz="2800" b="1">
                <a:solidFill>
                  <a:schemeClr val="dk1"/>
                </a:solidFill>
              </a:defRPr>
            </a:lvl5pPr>
            <a:lvl6pPr lvl="5" algn="l">
              <a:lnSpc>
                <a:spcPct val="100000"/>
              </a:lnSpc>
              <a:spcBef>
                <a:spcPts val="0"/>
              </a:spcBef>
              <a:spcAft>
                <a:spcPts val="0"/>
              </a:spcAft>
              <a:buClr>
                <a:schemeClr val="dk1"/>
              </a:buClr>
              <a:buSzPts val="2800"/>
              <a:buNone/>
              <a:defRPr sz="2800" b="1">
                <a:solidFill>
                  <a:schemeClr val="dk1"/>
                </a:solidFill>
              </a:defRPr>
            </a:lvl6pPr>
            <a:lvl7pPr lvl="6" algn="l">
              <a:lnSpc>
                <a:spcPct val="100000"/>
              </a:lnSpc>
              <a:spcBef>
                <a:spcPts val="0"/>
              </a:spcBef>
              <a:spcAft>
                <a:spcPts val="0"/>
              </a:spcAft>
              <a:buClr>
                <a:schemeClr val="dk1"/>
              </a:buClr>
              <a:buSzPts val="2800"/>
              <a:buNone/>
              <a:defRPr sz="2800" b="1">
                <a:solidFill>
                  <a:schemeClr val="dk1"/>
                </a:solidFill>
              </a:defRPr>
            </a:lvl7pPr>
            <a:lvl8pPr lvl="7" algn="l">
              <a:lnSpc>
                <a:spcPct val="100000"/>
              </a:lnSpc>
              <a:spcBef>
                <a:spcPts val="0"/>
              </a:spcBef>
              <a:spcAft>
                <a:spcPts val="0"/>
              </a:spcAft>
              <a:buClr>
                <a:schemeClr val="dk1"/>
              </a:buClr>
              <a:buSzPts val="2800"/>
              <a:buNone/>
              <a:defRPr sz="2800" b="1">
                <a:solidFill>
                  <a:schemeClr val="dk1"/>
                </a:solidFill>
              </a:defRPr>
            </a:lvl8pPr>
            <a:lvl9pPr lvl="8" algn="l">
              <a:lnSpc>
                <a:spcPct val="100000"/>
              </a:lnSpc>
              <a:spcBef>
                <a:spcPts val="0"/>
              </a:spcBef>
              <a:spcAft>
                <a:spcPts val="0"/>
              </a:spcAft>
              <a:buClr>
                <a:schemeClr val="dk1"/>
              </a:buClr>
              <a:buSzPts val="2800"/>
              <a:buNone/>
              <a:defRPr sz="2800" b="1">
                <a:solidFill>
                  <a:schemeClr val="dk1"/>
                </a:solidFill>
              </a:defRPr>
            </a:lvl9pPr>
          </a:lstStyle>
          <a:p>
            <a:endParaRPr/>
          </a:p>
        </p:txBody>
      </p:sp>
      <p:sp>
        <p:nvSpPr>
          <p:cNvPr id="79" name="Google Shape;79;p16"/>
          <p:cNvSpPr txBox="1">
            <a:spLocks noGrp="1"/>
          </p:cNvSpPr>
          <p:nvPr>
            <p:ph type="body" idx="1"/>
          </p:nvPr>
        </p:nvSpPr>
        <p:spPr>
          <a:xfrm>
            <a:off x="3529200" y="2540450"/>
            <a:ext cx="5295300" cy="20364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298450" algn="l">
              <a:lnSpc>
                <a:spcPct val="115000"/>
              </a:lnSpc>
              <a:spcBef>
                <a:spcPts val="1600"/>
              </a:spcBef>
              <a:spcAft>
                <a:spcPts val="0"/>
              </a:spcAft>
              <a:buClr>
                <a:schemeClr val="dk2"/>
              </a:buClr>
              <a:buSzPts val="1100"/>
              <a:buChar char="○"/>
              <a:defRPr sz="1400">
                <a:solidFill>
                  <a:schemeClr val="dk2"/>
                </a:solidFill>
              </a:defRPr>
            </a:lvl2pPr>
            <a:lvl3pPr marL="1371600" lvl="2" indent="-298450" algn="l">
              <a:lnSpc>
                <a:spcPct val="115000"/>
              </a:lnSpc>
              <a:spcBef>
                <a:spcPts val="1600"/>
              </a:spcBef>
              <a:spcAft>
                <a:spcPts val="0"/>
              </a:spcAft>
              <a:buClr>
                <a:schemeClr val="dk2"/>
              </a:buClr>
              <a:buSzPts val="1100"/>
              <a:buChar char="■"/>
              <a:defRPr sz="1400">
                <a:solidFill>
                  <a:schemeClr val="dk2"/>
                </a:solidFill>
              </a:defRPr>
            </a:lvl3pPr>
            <a:lvl4pPr marL="1828800" lvl="3" indent="-298450" algn="l">
              <a:lnSpc>
                <a:spcPct val="115000"/>
              </a:lnSpc>
              <a:spcBef>
                <a:spcPts val="1600"/>
              </a:spcBef>
              <a:spcAft>
                <a:spcPts val="0"/>
              </a:spcAft>
              <a:buClr>
                <a:schemeClr val="dk2"/>
              </a:buClr>
              <a:buSzPts val="1100"/>
              <a:buChar char="●"/>
              <a:defRPr sz="1400">
                <a:solidFill>
                  <a:schemeClr val="dk2"/>
                </a:solidFill>
              </a:defRPr>
            </a:lvl4pPr>
            <a:lvl5pPr marL="2286000" lvl="4" indent="-298450" algn="l">
              <a:lnSpc>
                <a:spcPct val="115000"/>
              </a:lnSpc>
              <a:spcBef>
                <a:spcPts val="1600"/>
              </a:spcBef>
              <a:spcAft>
                <a:spcPts val="0"/>
              </a:spcAft>
              <a:buClr>
                <a:schemeClr val="dk2"/>
              </a:buClr>
              <a:buSzPts val="1100"/>
              <a:buChar char="○"/>
              <a:defRPr sz="1400">
                <a:solidFill>
                  <a:schemeClr val="dk2"/>
                </a:solidFill>
              </a:defRPr>
            </a:lvl5pPr>
            <a:lvl6pPr marL="2743200" lvl="5" indent="-298450" algn="l">
              <a:lnSpc>
                <a:spcPct val="115000"/>
              </a:lnSpc>
              <a:spcBef>
                <a:spcPts val="1600"/>
              </a:spcBef>
              <a:spcAft>
                <a:spcPts val="0"/>
              </a:spcAft>
              <a:buClr>
                <a:schemeClr val="dk2"/>
              </a:buClr>
              <a:buSzPts val="1100"/>
              <a:buChar char="■"/>
              <a:defRPr sz="1400">
                <a:solidFill>
                  <a:schemeClr val="dk2"/>
                </a:solidFill>
              </a:defRPr>
            </a:lvl6pPr>
            <a:lvl7pPr marL="3200400" lvl="6" indent="-298450" algn="l">
              <a:lnSpc>
                <a:spcPct val="115000"/>
              </a:lnSpc>
              <a:spcBef>
                <a:spcPts val="1600"/>
              </a:spcBef>
              <a:spcAft>
                <a:spcPts val="0"/>
              </a:spcAft>
              <a:buClr>
                <a:schemeClr val="dk2"/>
              </a:buClr>
              <a:buSzPts val="1100"/>
              <a:buChar char="●"/>
              <a:defRPr sz="1400">
                <a:solidFill>
                  <a:schemeClr val="dk2"/>
                </a:solidFill>
              </a:defRPr>
            </a:lvl7pPr>
            <a:lvl8pPr marL="3657600" lvl="7" indent="-298450" algn="l">
              <a:lnSpc>
                <a:spcPct val="115000"/>
              </a:lnSpc>
              <a:spcBef>
                <a:spcPts val="1600"/>
              </a:spcBef>
              <a:spcAft>
                <a:spcPts val="0"/>
              </a:spcAft>
              <a:buClr>
                <a:schemeClr val="dk2"/>
              </a:buClr>
              <a:buSzPts val="1100"/>
              <a:buChar char="○"/>
              <a:defRPr sz="1400">
                <a:solidFill>
                  <a:schemeClr val="dk2"/>
                </a:solidFill>
              </a:defRPr>
            </a:lvl8pPr>
            <a:lvl9pPr marL="4114800" lvl="8" indent="-298450" algn="l">
              <a:lnSpc>
                <a:spcPct val="115000"/>
              </a:lnSpc>
              <a:spcBef>
                <a:spcPts val="1600"/>
              </a:spcBef>
              <a:spcAft>
                <a:spcPts val="1600"/>
              </a:spcAft>
              <a:buClr>
                <a:schemeClr val="dk2"/>
              </a:buClr>
              <a:buSzPts val="1100"/>
              <a:buChar char="■"/>
              <a:defRPr sz="1400">
                <a:solidFill>
                  <a:schemeClr val="dk2"/>
                </a:solidFill>
              </a:defRPr>
            </a:lvl9pPr>
          </a:lstStyle>
          <a:p>
            <a:endParaRPr/>
          </a:p>
        </p:txBody>
      </p:sp>
      <p:sp>
        <p:nvSpPr>
          <p:cNvPr id="80" name="Google Shape;80;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8">
  <p:cSld name="AUTOLAYOUT_19">
    <p:bg>
      <p:bgPr>
        <a:solidFill>
          <a:srgbClr val="FFFFFF"/>
        </a:solidFill>
        <a:effectLst/>
      </p:bgPr>
    </p:bg>
    <p:spTree>
      <p:nvGrpSpPr>
        <p:cNvPr id="1" name="Shape 81"/>
        <p:cNvGrpSpPr/>
        <p:nvPr/>
      </p:nvGrpSpPr>
      <p:grpSpPr>
        <a:xfrm>
          <a:off x="0" y="0"/>
          <a:ext cx="0" cy="0"/>
          <a:chOff x="0" y="0"/>
          <a:chExt cx="0" cy="0"/>
        </a:xfrm>
      </p:grpSpPr>
      <p:sp>
        <p:nvSpPr>
          <p:cNvPr id="82" name="Google Shape;82;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212121"/>
                </a:solidFill>
              </a:defRPr>
            </a:lvl1pPr>
            <a:lvl2pPr lvl="1" algn="r" rtl="0">
              <a:lnSpc>
                <a:spcPct val="100000"/>
              </a:lnSpc>
              <a:spcAft>
                <a:spcPts val="0"/>
              </a:spcAft>
              <a:buNone/>
              <a:defRPr sz="1000">
                <a:solidFill>
                  <a:srgbClr val="212121"/>
                </a:solidFill>
              </a:defRPr>
            </a:lvl2pPr>
            <a:lvl3pPr lvl="2" algn="r" rtl="0">
              <a:lnSpc>
                <a:spcPct val="100000"/>
              </a:lnSpc>
              <a:spcAft>
                <a:spcPts val="0"/>
              </a:spcAft>
              <a:buNone/>
              <a:defRPr sz="1000">
                <a:solidFill>
                  <a:srgbClr val="212121"/>
                </a:solidFill>
              </a:defRPr>
            </a:lvl3pPr>
            <a:lvl4pPr lvl="3" algn="r" rtl="0">
              <a:lnSpc>
                <a:spcPct val="100000"/>
              </a:lnSpc>
              <a:spcAft>
                <a:spcPts val="0"/>
              </a:spcAft>
              <a:buNone/>
              <a:defRPr sz="1000">
                <a:solidFill>
                  <a:srgbClr val="212121"/>
                </a:solidFill>
              </a:defRPr>
            </a:lvl4pPr>
            <a:lvl5pPr lvl="4" algn="r" rtl="0">
              <a:lnSpc>
                <a:spcPct val="100000"/>
              </a:lnSpc>
              <a:spcAft>
                <a:spcPts val="0"/>
              </a:spcAft>
              <a:buNone/>
              <a:defRPr sz="1000">
                <a:solidFill>
                  <a:srgbClr val="212121"/>
                </a:solidFill>
              </a:defRPr>
            </a:lvl5pPr>
            <a:lvl6pPr lvl="5" algn="r" rtl="0">
              <a:lnSpc>
                <a:spcPct val="100000"/>
              </a:lnSpc>
              <a:spcAft>
                <a:spcPts val="0"/>
              </a:spcAft>
              <a:buNone/>
              <a:defRPr sz="1000">
                <a:solidFill>
                  <a:srgbClr val="212121"/>
                </a:solidFill>
              </a:defRPr>
            </a:lvl6pPr>
            <a:lvl7pPr lvl="6" algn="r" rtl="0">
              <a:lnSpc>
                <a:spcPct val="100000"/>
              </a:lnSpc>
              <a:spcAft>
                <a:spcPts val="0"/>
              </a:spcAft>
              <a:buNone/>
              <a:defRPr sz="1000">
                <a:solidFill>
                  <a:srgbClr val="212121"/>
                </a:solidFill>
              </a:defRPr>
            </a:lvl7pPr>
            <a:lvl8pPr lvl="7" algn="r" rtl="0">
              <a:lnSpc>
                <a:spcPct val="100000"/>
              </a:lnSpc>
              <a:spcAft>
                <a:spcPts val="0"/>
              </a:spcAft>
              <a:buNone/>
              <a:defRPr sz="1000">
                <a:solidFill>
                  <a:srgbClr val="212121"/>
                </a:solidFill>
              </a:defRPr>
            </a:lvl8pPr>
            <a:lvl9pPr lvl="8" algn="r" rtl="0">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17"/>
          <p:cNvSpPr txBox="1">
            <a:spLocks noGrp="1"/>
          </p:cNvSpPr>
          <p:nvPr>
            <p:ph type="title"/>
          </p:nvPr>
        </p:nvSpPr>
        <p:spPr>
          <a:xfrm>
            <a:off x="523250" y="1523725"/>
            <a:ext cx="3477900" cy="13887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000"/>
              <a:buNone/>
              <a:defRPr sz="3000" b="1">
                <a:solidFill>
                  <a:srgbClr val="FFFFFF"/>
                </a:solidFill>
              </a:defRPr>
            </a:lvl1pPr>
            <a:lvl2pPr lvl="1" algn="l" rtl="0">
              <a:lnSpc>
                <a:spcPct val="100000"/>
              </a:lnSpc>
              <a:spcBef>
                <a:spcPts val="0"/>
              </a:spcBef>
              <a:spcAft>
                <a:spcPts val="0"/>
              </a:spcAft>
              <a:buClr>
                <a:srgbClr val="FFFFFF"/>
              </a:buClr>
              <a:buSzPts val="3000"/>
              <a:buNone/>
              <a:defRPr sz="3000" b="1">
                <a:solidFill>
                  <a:srgbClr val="FFFFFF"/>
                </a:solidFill>
              </a:defRPr>
            </a:lvl2pPr>
            <a:lvl3pPr lvl="2" algn="l" rtl="0">
              <a:lnSpc>
                <a:spcPct val="100000"/>
              </a:lnSpc>
              <a:spcBef>
                <a:spcPts val="0"/>
              </a:spcBef>
              <a:spcAft>
                <a:spcPts val="0"/>
              </a:spcAft>
              <a:buClr>
                <a:srgbClr val="FFFFFF"/>
              </a:buClr>
              <a:buSzPts val="3000"/>
              <a:buNone/>
              <a:defRPr sz="3000" b="1">
                <a:solidFill>
                  <a:srgbClr val="FFFFFF"/>
                </a:solidFill>
              </a:defRPr>
            </a:lvl3pPr>
            <a:lvl4pPr lvl="3" algn="l" rtl="0">
              <a:lnSpc>
                <a:spcPct val="100000"/>
              </a:lnSpc>
              <a:spcBef>
                <a:spcPts val="0"/>
              </a:spcBef>
              <a:spcAft>
                <a:spcPts val="0"/>
              </a:spcAft>
              <a:buClr>
                <a:srgbClr val="FFFFFF"/>
              </a:buClr>
              <a:buSzPts val="3000"/>
              <a:buNone/>
              <a:defRPr sz="3000" b="1">
                <a:solidFill>
                  <a:srgbClr val="FFFFFF"/>
                </a:solidFill>
              </a:defRPr>
            </a:lvl4pPr>
            <a:lvl5pPr lvl="4" algn="l" rtl="0">
              <a:lnSpc>
                <a:spcPct val="100000"/>
              </a:lnSpc>
              <a:spcBef>
                <a:spcPts val="0"/>
              </a:spcBef>
              <a:spcAft>
                <a:spcPts val="0"/>
              </a:spcAft>
              <a:buClr>
                <a:srgbClr val="FFFFFF"/>
              </a:buClr>
              <a:buSzPts val="3000"/>
              <a:buNone/>
              <a:defRPr sz="3000" b="1">
                <a:solidFill>
                  <a:srgbClr val="FFFFFF"/>
                </a:solidFill>
              </a:defRPr>
            </a:lvl5pPr>
            <a:lvl6pPr lvl="5" algn="l" rtl="0">
              <a:lnSpc>
                <a:spcPct val="100000"/>
              </a:lnSpc>
              <a:spcBef>
                <a:spcPts val="0"/>
              </a:spcBef>
              <a:spcAft>
                <a:spcPts val="0"/>
              </a:spcAft>
              <a:buClr>
                <a:srgbClr val="FFFFFF"/>
              </a:buClr>
              <a:buSzPts val="3000"/>
              <a:buNone/>
              <a:defRPr sz="3000" b="1">
                <a:solidFill>
                  <a:srgbClr val="FFFFFF"/>
                </a:solidFill>
              </a:defRPr>
            </a:lvl6pPr>
            <a:lvl7pPr lvl="6" algn="l" rtl="0">
              <a:lnSpc>
                <a:spcPct val="100000"/>
              </a:lnSpc>
              <a:spcBef>
                <a:spcPts val="0"/>
              </a:spcBef>
              <a:spcAft>
                <a:spcPts val="0"/>
              </a:spcAft>
              <a:buClr>
                <a:srgbClr val="FFFFFF"/>
              </a:buClr>
              <a:buSzPts val="3000"/>
              <a:buNone/>
              <a:defRPr sz="3000" b="1">
                <a:solidFill>
                  <a:srgbClr val="FFFFFF"/>
                </a:solidFill>
              </a:defRPr>
            </a:lvl7pPr>
            <a:lvl8pPr lvl="7" algn="l" rtl="0">
              <a:lnSpc>
                <a:spcPct val="100000"/>
              </a:lnSpc>
              <a:spcBef>
                <a:spcPts val="0"/>
              </a:spcBef>
              <a:spcAft>
                <a:spcPts val="0"/>
              </a:spcAft>
              <a:buClr>
                <a:srgbClr val="FFFFFF"/>
              </a:buClr>
              <a:buSzPts val="3000"/>
              <a:buNone/>
              <a:defRPr sz="3000" b="1">
                <a:solidFill>
                  <a:srgbClr val="FFFFFF"/>
                </a:solidFill>
              </a:defRPr>
            </a:lvl8pPr>
            <a:lvl9pPr lvl="8" algn="l" rtl="0">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85" name="Google Shape;85;p17"/>
          <p:cNvSpPr txBox="1">
            <a:spLocks noGrp="1"/>
          </p:cNvSpPr>
          <p:nvPr>
            <p:ph type="body" idx="1"/>
          </p:nvPr>
        </p:nvSpPr>
        <p:spPr>
          <a:xfrm>
            <a:off x="523325" y="3020275"/>
            <a:ext cx="3477900" cy="1534800"/>
          </a:xfrm>
          <a:prstGeom prst="rect">
            <a:avLst/>
          </a:prstGeom>
          <a:noFill/>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Clr>
                <a:srgbClr val="FFFFFF"/>
              </a:buClr>
              <a:buSzPts val="1600"/>
              <a:buChar char="●"/>
              <a:defRPr sz="1600">
                <a:solidFill>
                  <a:srgbClr val="FFFFFF"/>
                </a:solidFill>
              </a:defRPr>
            </a:lvl1pPr>
            <a:lvl2pPr marL="914400" lvl="1" indent="-298450" algn="l" rtl="0">
              <a:lnSpc>
                <a:spcPct val="115000"/>
              </a:lnSpc>
              <a:spcBef>
                <a:spcPts val="1600"/>
              </a:spcBef>
              <a:spcAft>
                <a:spcPts val="0"/>
              </a:spcAft>
              <a:buClr>
                <a:srgbClr val="FFFFFF"/>
              </a:buClr>
              <a:buSzPts val="1100"/>
              <a:buChar char="○"/>
              <a:defRPr sz="1400">
                <a:solidFill>
                  <a:srgbClr val="FFFFFF"/>
                </a:solidFill>
              </a:defRPr>
            </a:lvl2pPr>
            <a:lvl3pPr marL="1371600" lvl="2" indent="-298450" algn="l" rtl="0">
              <a:lnSpc>
                <a:spcPct val="115000"/>
              </a:lnSpc>
              <a:spcBef>
                <a:spcPts val="1600"/>
              </a:spcBef>
              <a:spcAft>
                <a:spcPts val="0"/>
              </a:spcAft>
              <a:buClr>
                <a:srgbClr val="FFFFFF"/>
              </a:buClr>
              <a:buSzPts val="1100"/>
              <a:buChar char="■"/>
              <a:defRPr sz="1400">
                <a:solidFill>
                  <a:srgbClr val="FFFFFF"/>
                </a:solidFill>
              </a:defRPr>
            </a:lvl3pPr>
            <a:lvl4pPr marL="1828800" lvl="3" indent="-298450" algn="l" rtl="0">
              <a:lnSpc>
                <a:spcPct val="115000"/>
              </a:lnSpc>
              <a:spcBef>
                <a:spcPts val="1600"/>
              </a:spcBef>
              <a:spcAft>
                <a:spcPts val="0"/>
              </a:spcAft>
              <a:buClr>
                <a:srgbClr val="FFFFFF"/>
              </a:buClr>
              <a:buSzPts val="1100"/>
              <a:buChar char="●"/>
              <a:defRPr sz="1400">
                <a:solidFill>
                  <a:srgbClr val="FFFFFF"/>
                </a:solidFill>
              </a:defRPr>
            </a:lvl4pPr>
            <a:lvl5pPr marL="2286000" lvl="4" indent="-298450" algn="l" rtl="0">
              <a:lnSpc>
                <a:spcPct val="115000"/>
              </a:lnSpc>
              <a:spcBef>
                <a:spcPts val="1600"/>
              </a:spcBef>
              <a:spcAft>
                <a:spcPts val="0"/>
              </a:spcAft>
              <a:buClr>
                <a:srgbClr val="FFFFFF"/>
              </a:buClr>
              <a:buSzPts val="1100"/>
              <a:buChar char="○"/>
              <a:defRPr sz="1400">
                <a:solidFill>
                  <a:srgbClr val="FFFFFF"/>
                </a:solidFill>
              </a:defRPr>
            </a:lvl5pPr>
            <a:lvl6pPr marL="2743200" lvl="5" indent="-298450" algn="l" rtl="0">
              <a:lnSpc>
                <a:spcPct val="115000"/>
              </a:lnSpc>
              <a:spcBef>
                <a:spcPts val="1600"/>
              </a:spcBef>
              <a:spcAft>
                <a:spcPts val="0"/>
              </a:spcAft>
              <a:buClr>
                <a:srgbClr val="FFFFFF"/>
              </a:buClr>
              <a:buSzPts val="1100"/>
              <a:buChar char="■"/>
              <a:defRPr sz="1400">
                <a:solidFill>
                  <a:srgbClr val="FFFFFF"/>
                </a:solidFill>
              </a:defRPr>
            </a:lvl6pPr>
            <a:lvl7pPr marL="3200400" lvl="6" indent="-298450" algn="l" rtl="0">
              <a:lnSpc>
                <a:spcPct val="115000"/>
              </a:lnSpc>
              <a:spcBef>
                <a:spcPts val="1600"/>
              </a:spcBef>
              <a:spcAft>
                <a:spcPts val="0"/>
              </a:spcAft>
              <a:buClr>
                <a:srgbClr val="FFFFFF"/>
              </a:buClr>
              <a:buSzPts val="1100"/>
              <a:buChar char="●"/>
              <a:defRPr sz="1400">
                <a:solidFill>
                  <a:srgbClr val="FFFFFF"/>
                </a:solidFill>
              </a:defRPr>
            </a:lvl7pPr>
            <a:lvl8pPr marL="3657600" lvl="7" indent="-298450" algn="l" rtl="0">
              <a:lnSpc>
                <a:spcPct val="115000"/>
              </a:lnSpc>
              <a:spcBef>
                <a:spcPts val="1600"/>
              </a:spcBef>
              <a:spcAft>
                <a:spcPts val="0"/>
              </a:spcAft>
              <a:buClr>
                <a:srgbClr val="FFFFFF"/>
              </a:buClr>
              <a:buSzPts val="1100"/>
              <a:buChar char="○"/>
              <a:defRPr sz="1400">
                <a:solidFill>
                  <a:srgbClr val="FFFFFF"/>
                </a:solidFill>
              </a:defRPr>
            </a:lvl8pPr>
            <a:lvl9pPr marL="4114800" lvl="8" indent="-298450" algn="l" rtl="0">
              <a:lnSpc>
                <a:spcPct val="115000"/>
              </a:lnSpc>
              <a:spcBef>
                <a:spcPts val="1600"/>
              </a:spcBef>
              <a:spcAft>
                <a:spcPts val="1600"/>
              </a:spcAft>
              <a:buClr>
                <a:srgbClr val="FFFFFF"/>
              </a:buClr>
              <a:buSzPts val="1100"/>
              <a:buChar char="■"/>
              <a:defRPr sz="14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9">
  <p:cSld name="AUTOLAYOUT_22">
    <p:bg>
      <p:bgPr>
        <a:solidFill>
          <a:srgbClr val="FFFFFF"/>
        </a:solidFill>
        <a:effectLst/>
      </p:bgPr>
    </p:bg>
    <p:spTree>
      <p:nvGrpSpPr>
        <p:cNvPr id="1" name="Shape 86"/>
        <p:cNvGrpSpPr/>
        <p:nvPr/>
      </p:nvGrpSpPr>
      <p:grpSpPr>
        <a:xfrm>
          <a:off x="0" y="0"/>
          <a:ext cx="0" cy="0"/>
          <a:chOff x="0" y="0"/>
          <a:chExt cx="0" cy="0"/>
        </a:xfrm>
      </p:grpSpPr>
      <p:sp>
        <p:nvSpPr>
          <p:cNvPr id="87" name="Google Shape;87;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8"/>
          <p:cNvSpPr/>
          <p:nvPr/>
        </p:nvSpPr>
        <p:spPr>
          <a:xfrm>
            <a:off x="0" y="0"/>
            <a:ext cx="3512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txBox="1">
            <a:spLocks noGrp="1"/>
          </p:cNvSpPr>
          <p:nvPr>
            <p:ph type="title"/>
          </p:nvPr>
        </p:nvSpPr>
        <p:spPr>
          <a:xfrm>
            <a:off x="311700" y="307825"/>
            <a:ext cx="2631900" cy="43167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90" name="Google Shape;90;p18"/>
          <p:cNvSpPr txBox="1">
            <a:spLocks noGrp="1"/>
          </p:cNvSpPr>
          <p:nvPr>
            <p:ph type="body" idx="1"/>
          </p:nvPr>
        </p:nvSpPr>
        <p:spPr>
          <a:xfrm>
            <a:off x="4011825" y="364950"/>
            <a:ext cx="4850400" cy="4259700"/>
          </a:xfrm>
          <a:prstGeom prst="rect">
            <a:avLst/>
          </a:prstGeom>
          <a:noFill/>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298450" algn="l">
              <a:lnSpc>
                <a:spcPct val="115000"/>
              </a:lnSpc>
              <a:spcBef>
                <a:spcPts val="1600"/>
              </a:spcBef>
              <a:spcAft>
                <a:spcPts val="0"/>
              </a:spcAft>
              <a:buClr>
                <a:schemeClr val="dk2"/>
              </a:buClr>
              <a:buSzPts val="1100"/>
              <a:buChar char="○"/>
              <a:defRPr sz="1400">
                <a:solidFill>
                  <a:schemeClr val="dk2"/>
                </a:solidFill>
              </a:defRPr>
            </a:lvl2pPr>
            <a:lvl3pPr marL="1371600" lvl="2" indent="-298450" algn="l">
              <a:lnSpc>
                <a:spcPct val="115000"/>
              </a:lnSpc>
              <a:spcBef>
                <a:spcPts val="1600"/>
              </a:spcBef>
              <a:spcAft>
                <a:spcPts val="0"/>
              </a:spcAft>
              <a:buClr>
                <a:schemeClr val="dk2"/>
              </a:buClr>
              <a:buSzPts val="1100"/>
              <a:buChar char="■"/>
              <a:defRPr sz="1400">
                <a:solidFill>
                  <a:schemeClr val="dk2"/>
                </a:solidFill>
              </a:defRPr>
            </a:lvl3pPr>
            <a:lvl4pPr marL="1828800" lvl="3" indent="-298450" algn="l">
              <a:lnSpc>
                <a:spcPct val="115000"/>
              </a:lnSpc>
              <a:spcBef>
                <a:spcPts val="1600"/>
              </a:spcBef>
              <a:spcAft>
                <a:spcPts val="0"/>
              </a:spcAft>
              <a:buClr>
                <a:schemeClr val="dk2"/>
              </a:buClr>
              <a:buSzPts val="1100"/>
              <a:buChar char="●"/>
              <a:defRPr sz="1400">
                <a:solidFill>
                  <a:schemeClr val="dk2"/>
                </a:solidFill>
              </a:defRPr>
            </a:lvl4pPr>
            <a:lvl5pPr marL="2286000" lvl="4" indent="-298450" algn="l">
              <a:lnSpc>
                <a:spcPct val="115000"/>
              </a:lnSpc>
              <a:spcBef>
                <a:spcPts val="1600"/>
              </a:spcBef>
              <a:spcAft>
                <a:spcPts val="0"/>
              </a:spcAft>
              <a:buClr>
                <a:schemeClr val="dk2"/>
              </a:buClr>
              <a:buSzPts val="1100"/>
              <a:buChar char="○"/>
              <a:defRPr sz="1400">
                <a:solidFill>
                  <a:schemeClr val="dk2"/>
                </a:solidFill>
              </a:defRPr>
            </a:lvl5pPr>
            <a:lvl6pPr marL="2743200" lvl="5" indent="-298450" algn="l">
              <a:lnSpc>
                <a:spcPct val="115000"/>
              </a:lnSpc>
              <a:spcBef>
                <a:spcPts val="1600"/>
              </a:spcBef>
              <a:spcAft>
                <a:spcPts val="0"/>
              </a:spcAft>
              <a:buClr>
                <a:schemeClr val="dk2"/>
              </a:buClr>
              <a:buSzPts val="1100"/>
              <a:buChar char="■"/>
              <a:defRPr sz="1400">
                <a:solidFill>
                  <a:schemeClr val="dk2"/>
                </a:solidFill>
              </a:defRPr>
            </a:lvl6pPr>
            <a:lvl7pPr marL="3200400" lvl="6" indent="-298450" algn="l">
              <a:lnSpc>
                <a:spcPct val="115000"/>
              </a:lnSpc>
              <a:spcBef>
                <a:spcPts val="1600"/>
              </a:spcBef>
              <a:spcAft>
                <a:spcPts val="0"/>
              </a:spcAft>
              <a:buClr>
                <a:schemeClr val="dk2"/>
              </a:buClr>
              <a:buSzPts val="1100"/>
              <a:buChar char="●"/>
              <a:defRPr sz="1400">
                <a:solidFill>
                  <a:schemeClr val="dk2"/>
                </a:solidFill>
              </a:defRPr>
            </a:lvl7pPr>
            <a:lvl8pPr marL="3657600" lvl="7" indent="-298450" algn="l">
              <a:lnSpc>
                <a:spcPct val="115000"/>
              </a:lnSpc>
              <a:spcBef>
                <a:spcPts val="1600"/>
              </a:spcBef>
              <a:spcAft>
                <a:spcPts val="0"/>
              </a:spcAft>
              <a:buClr>
                <a:schemeClr val="dk2"/>
              </a:buClr>
              <a:buSzPts val="1100"/>
              <a:buChar char="○"/>
              <a:defRPr sz="1400">
                <a:solidFill>
                  <a:schemeClr val="dk2"/>
                </a:solidFill>
              </a:defRPr>
            </a:lvl8pPr>
            <a:lvl9pPr marL="4114800" lvl="8" indent="-298450" algn="l">
              <a:lnSpc>
                <a:spcPct val="115000"/>
              </a:lnSpc>
              <a:spcBef>
                <a:spcPts val="1600"/>
              </a:spcBef>
              <a:spcAft>
                <a:spcPts val="1600"/>
              </a:spcAft>
              <a:buClr>
                <a:schemeClr val="dk2"/>
              </a:buClr>
              <a:buSzPts val="1100"/>
              <a:buChar char="■"/>
              <a:defRPr sz="1400">
                <a:solidFill>
                  <a:schemeClr val="dk2"/>
                </a:solidFill>
              </a:defRPr>
            </a:lvl9pPr>
          </a:lstStyle>
          <a:p>
            <a:endParaRPr/>
          </a:p>
        </p:txBody>
      </p:sp>
      <p:sp>
        <p:nvSpPr>
          <p:cNvPr id="91" name="Google Shape;91;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10">
  <p:cSld name="AUTOLAYOUT_23">
    <p:bg>
      <p:bgPr>
        <a:solidFill>
          <a:srgbClr val="FFFFFF"/>
        </a:solidFill>
        <a:effectLst/>
      </p:bgPr>
    </p:bg>
    <p:spTree>
      <p:nvGrpSpPr>
        <p:cNvPr id="1" name="Shape 92"/>
        <p:cNvGrpSpPr/>
        <p:nvPr/>
      </p:nvGrpSpPr>
      <p:grpSpPr>
        <a:xfrm>
          <a:off x="0" y="0"/>
          <a:ext cx="0" cy="0"/>
          <a:chOff x="0" y="0"/>
          <a:chExt cx="0" cy="0"/>
        </a:xfrm>
      </p:grpSpPr>
      <p:sp>
        <p:nvSpPr>
          <p:cNvPr id="93" name="Google Shape;93;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9"/>
          <p:cNvSpPr txBox="1">
            <a:spLocks noGrp="1"/>
          </p:cNvSpPr>
          <p:nvPr>
            <p:ph type="title"/>
          </p:nvPr>
        </p:nvSpPr>
        <p:spPr>
          <a:xfrm>
            <a:off x="351600" y="2736850"/>
            <a:ext cx="3997500" cy="1389600"/>
          </a:xfrm>
          <a:prstGeom prst="rect">
            <a:avLst/>
          </a:prstGeom>
          <a:noFill/>
        </p:spPr>
        <p:txBody>
          <a:bodyPr spcFirstLastPara="1" wrap="square" lIns="91425" tIns="91425" rIns="91425" bIns="91425" anchor="ctr" anchorCtr="0">
            <a:noAutofit/>
          </a:bodyPr>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95" name="Google Shape;95;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1">
  <p:cSld name="AUTOLAYOUT_28">
    <p:bg>
      <p:bgPr>
        <a:solidFill>
          <a:srgbClr val="FFFFFF"/>
        </a:solidFill>
        <a:effectLst/>
      </p:bgPr>
    </p:bg>
    <p:spTree>
      <p:nvGrpSpPr>
        <p:cNvPr id="1" name="Shape 96"/>
        <p:cNvGrpSpPr/>
        <p:nvPr/>
      </p:nvGrpSpPr>
      <p:grpSpPr>
        <a:xfrm>
          <a:off x="0" y="0"/>
          <a:ext cx="0" cy="0"/>
          <a:chOff x="0" y="0"/>
          <a:chExt cx="0" cy="0"/>
        </a:xfrm>
      </p:grpSpPr>
      <p:sp>
        <p:nvSpPr>
          <p:cNvPr id="97" name="Google Shape;97;p20"/>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0"/>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0"/>
          <p:cNvSpPr/>
          <p:nvPr/>
        </p:nvSpPr>
        <p:spPr>
          <a:xfrm>
            <a:off x="205218"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0"/>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0"/>
          <p:cNvSpPr/>
          <p:nvPr/>
        </p:nvSpPr>
        <p:spPr>
          <a:xfrm>
            <a:off x="100882"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0"/>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0"/>
          <p:cNvSpPr/>
          <p:nvPr/>
        </p:nvSpPr>
        <p:spPr>
          <a:xfrm>
            <a:off x="319"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0"/>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0"/>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2100" b="1">
                <a:solidFill>
                  <a:schemeClr val="lt1"/>
                </a:solidFill>
              </a:defRPr>
            </a:lvl2pPr>
            <a:lvl3pPr lvl="2" algn="l">
              <a:lnSpc>
                <a:spcPct val="100000"/>
              </a:lnSpc>
              <a:spcBef>
                <a:spcPts val="0"/>
              </a:spcBef>
              <a:spcAft>
                <a:spcPts val="0"/>
              </a:spcAft>
              <a:buNone/>
              <a:defRPr sz="2100" b="1">
                <a:solidFill>
                  <a:schemeClr val="lt1"/>
                </a:solidFill>
              </a:defRPr>
            </a:lvl3pPr>
            <a:lvl4pPr lvl="3" algn="l">
              <a:lnSpc>
                <a:spcPct val="100000"/>
              </a:lnSpc>
              <a:spcBef>
                <a:spcPts val="0"/>
              </a:spcBef>
              <a:spcAft>
                <a:spcPts val="0"/>
              </a:spcAft>
              <a:buNone/>
              <a:defRPr sz="2100" b="1">
                <a:solidFill>
                  <a:schemeClr val="lt1"/>
                </a:solidFill>
              </a:defRPr>
            </a:lvl4pPr>
            <a:lvl5pPr lvl="4" algn="l">
              <a:lnSpc>
                <a:spcPct val="100000"/>
              </a:lnSpc>
              <a:spcBef>
                <a:spcPts val="0"/>
              </a:spcBef>
              <a:spcAft>
                <a:spcPts val="0"/>
              </a:spcAft>
              <a:buNone/>
              <a:defRPr sz="2100" b="1">
                <a:solidFill>
                  <a:schemeClr val="lt1"/>
                </a:solidFill>
              </a:defRPr>
            </a:lvl5pPr>
            <a:lvl6pPr lvl="5" algn="l">
              <a:lnSpc>
                <a:spcPct val="100000"/>
              </a:lnSpc>
              <a:spcBef>
                <a:spcPts val="0"/>
              </a:spcBef>
              <a:spcAft>
                <a:spcPts val="0"/>
              </a:spcAft>
              <a:buNone/>
              <a:defRPr sz="2100" b="1">
                <a:solidFill>
                  <a:schemeClr val="lt1"/>
                </a:solidFill>
              </a:defRPr>
            </a:lvl6pPr>
            <a:lvl7pPr lvl="6" algn="l">
              <a:lnSpc>
                <a:spcPct val="100000"/>
              </a:lnSpc>
              <a:spcBef>
                <a:spcPts val="0"/>
              </a:spcBef>
              <a:spcAft>
                <a:spcPts val="0"/>
              </a:spcAft>
              <a:buNone/>
              <a:defRPr sz="2100" b="1">
                <a:solidFill>
                  <a:schemeClr val="lt1"/>
                </a:solidFill>
              </a:defRPr>
            </a:lvl7pPr>
            <a:lvl8pPr lvl="7" algn="l">
              <a:lnSpc>
                <a:spcPct val="100000"/>
              </a:lnSpc>
              <a:spcBef>
                <a:spcPts val="0"/>
              </a:spcBef>
              <a:spcAft>
                <a:spcPts val="0"/>
              </a:spcAft>
              <a:buNone/>
              <a:defRPr sz="2100" b="1">
                <a:solidFill>
                  <a:schemeClr val="lt1"/>
                </a:solidFill>
              </a:defRPr>
            </a:lvl8pPr>
            <a:lvl9pPr lvl="8" algn="l">
              <a:lnSpc>
                <a:spcPct val="100000"/>
              </a:lnSpc>
              <a:spcBef>
                <a:spcPts val="0"/>
              </a:spcBef>
              <a:spcAft>
                <a:spcPts val="0"/>
              </a:spcAft>
              <a:buNone/>
              <a:defRPr sz="2100" b="1">
                <a:solidFill>
                  <a:schemeClr val="lt1"/>
                </a:solidFill>
              </a:defRPr>
            </a:lvl9pPr>
          </a:lstStyle>
          <a:p>
            <a:endParaRPr/>
          </a:p>
        </p:txBody>
      </p:sp>
      <p:sp>
        <p:nvSpPr>
          <p:cNvPr id="106" name="Google Shape;106;p20"/>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107" name="Google Shape;107;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5">
  <p:cSld name="AUTOLAYOUT_32">
    <p:bg>
      <p:bgPr>
        <a:solidFill>
          <a:srgbClr val="FFFFFF"/>
        </a:solidFill>
        <a:effectLst/>
      </p:bgPr>
    </p:bg>
    <p:spTree>
      <p:nvGrpSpPr>
        <p:cNvPr id="1" name="Shape 108"/>
        <p:cNvGrpSpPr/>
        <p:nvPr/>
      </p:nvGrpSpPr>
      <p:grpSpPr>
        <a:xfrm>
          <a:off x="0" y="0"/>
          <a:ext cx="0" cy="0"/>
          <a:chOff x="0" y="0"/>
          <a:chExt cx="0" cy="0"/>
        </a:xfrm>
      </p:grpSpPr>
      <p:sp>
        <p:nvSpPr>
          <p:cNvPr id="109" name="Google Shape;109;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212121"/>
                </a:solidFill>
              </a:defRPr>
            </a:lvl1pPr>
            <a:lvl2pPr lvl="1" algn="r" rtl="0">
              <a:lnSpc>
                <a:spcPct val="100000"/>
              </a:lnSpc>
              <a:spcAft>
                <a:spcPts val="0"/>
              </a:spcAft>
              <a:buNone/>
              <a:defRPr sz="1000">
                <a:solidFill>
                  <a:srgbClr val="212121"/>
                </a:solidFill>
              </a:defRPr>
            </a:lvl2pPr>
            <a:lvl3pPr lvl="2" algn="r" rtl="0">
              <a:lnSpc>
                <a:spcPct val="100000"/>
              </a:lnSpc>
              <a:spcAft>
                <a:spcPts val="0"/>
              </a:spcAft>
              <a:buNone/>
              <a:defRPr sz="1000">
                <a:solidFill>
                  <a:srgbClr val="212121"/>
                </a:solidFill>
              </a:defRPr>
            </a:lvl3pPr>
            <a:lvl4pPr lvl="3" algn="r" rtl="0">
              <a:lnSpc>
                <a:spcPct val="100000"/>
              </a:lnSpc>
              <a:spcAft>
                <a:spcPts val="0"/>
              </a:spcAft>
              <a:buNone/>
              <a:defRPr sz="1000">
                <a:solidFill>
                  <a:srgbClr val="212121"/>
                </a:solidFill>
              </a:defRPr>
            </a:lvl4pPr>
            <a:lvl5pPr lvl="4" algn="r" rtl="0">
              <a:lnSpc>
                <a:spcPct val="100000"/>
              </a:lnSpc>
              <a:spcAft>
                <a:spcPts val="0"/>
              </a:spcAft>
              <a:buNone/>
              <a:defRPr sz="1000">
                <a:solidFill>
                  <a:srgbClr val="212121"/>
                </a:solidFill>
              </a:defRPr>
            </a:lvl5pPr>
            <a:lvl6pPr lvl="5" algn="r" rtl="0">
              <a:lnSpc>
                <a:spcPct val="100000"/>
              </a:lnSpc>
              <a:spcAft>
                <a:spcPts val="0"/>
              </a:spcAft>
              <a:buNone/>
              <a:defRPr sz="1000">
                <a:solidFill>
                  <a:srgbClr val="212121"/>
                </a:solidFill>
              </a:defRPr>
            </a:lvl6pPr>
            <a:lvl7pPr lvl="6" algn="r" rtl="0">
              <a:lnSpc>
                <a:spcPct val="100000"/>
              </a:lnSpc>
              <a:spcAft>
                <a:spcPts val="0"/>
              </a:spcAft>
              <a:buNone/>
              <a:defRPr sz="1000">
                <a:solidFill>
                  <a:srgbClr val="212121"/>
                </a:solidFill>
              </a:defRPr>
            </a:lvl7pPr>
            <a:lvl8pPr lvl="7" algn="r" rtl="0">
              <a:lnSpc>
                <a:spcPct val="100000"/>
              </a:lnSpc>
              <a:spcAft>
                <a:spcPts val="0"/>
              </a:spcAft>
              <a:buNone/>
              <a:defRPr sz="1000">
                <a:solidFill>
                  <a:srgbClr val="212121"/>
                </a:solidFill>
              </a:defRPr>
            </a:lvl8pPr>
            <a:lvl9pPr lvl="8" algn="r" rtl="0">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21"/>
          <p:cNvSpPr txBox="1">
            <a:spLocks noGrp="1"/>
          </p:cNvSpPr>
          <p:nvPr>
            <p:ph type="title"/>
          </p:nvPr>
        </p:nvSpPr>
        <p:spPr>
          <a:xfrm>
            <a:off x="523250" y="1523725"/>
            <a:ext cx="3477900" cy="13887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000"/>
              <a:buNone/>
              <a:defRPr sz="3000" b="1">
                <a:solidFill>
                  <a:srgbClr val="FFFFFF"/>
                </a:solidFill>
              </a:defRPr>
            </a:lvl1pPr>
            <a:lvl2pPr lvl="1" algn="l" rtl="0">
              <a:lnSpc>
                <a:spcPct val="100000"/>
              </a:lnSpc>
              <a:spcBef>
                <a:spcPts val="0"/>
              </a:spcBef>
              <a:spcAft>
                <a:spcPts val="0"/>
              </a:spcAft>
              <a:buClr>
                <a:srgbClr val="FFFFFF"/>
              </a:buClr>
              <a:buSzPts val="3000"/>
              <a:buNone/>
              <a:defRPr sz="3000" b="1">
                <a:solidFill>
                  <a:srgbClr val="FFFFFF"/>
                </a:solidFill>
              </a:defRPr>
            </a:lvl2pPr>
            <a:lvl3pPr lvl="2" algn="l" rtl="0">
              <a:lnSpc>
                <a:spcPct val="100000"/>
              </a:lnSpc>
              <a:spcBef>
                <a:spcPts val="0"/>
              </a:spcBef>
              <a:spcAft>
                <a:spcPts val="0"/>
              </a:spcAft>
              <a:buClr>
                <a:srgbClr val="FFFFFF"/>
              </a:buClr>
              <a:buSzPts val="3000"/>
              <a:buNone/>
              <a:defRPr sz="3000" b="1">
                <a:solidFill>
                  <a:srgbClr val="FFFFFF"/>
                </a:solidFill>
              </a:defRPr>
            </a:lvl3pPr>
            <a:lvl4pPr lvl="3" algn="l" rtl="0">
              <a:lnSpc>
                <a:spcPct val="100000"/>
              </a:lnSpc>
              <a:spcBef>
                <a:spcPts val="0"/>
              </a:spcBef>
              <a:spcAft>
                <a:spcPts val="0"/>
              </a:spcAft>
              <a:buClr>
                <a:srgbClr val="FFFFFF"/>
              </a:buClr>
              <a:buSzPts val="3000"/>
              <a:buNone/>
              <a:defRPr sz="3000" b="1">
                <a:solidFill>
                  <a:srgbClr val="FFFFFF"/>
                </a:solidFill>
              </a:defRPr>
            </a:lvl4pPr>
            <a:lvl5pPr lvl="4" algn="l" rtl="0">
              <a:lnSpc>
                <a:spcPct val="100000"/>
              </a:lnSpc>
              <a:spcBef>
                <a:spcPts val="0"/>
              </a:spcBef>
              <a:spcAft>
                <a:spcPts val="0"/>
              </a:spcAft>
              <a:buClr>
                <a:srgbClr val="FFFFFF"/>
              </a:buClr>
              <a:buSzPts val="3000"/>
              <a:buNone/>
              <a:defRPr sz="3000" b="1">
                <a:solidFill>
                  <a:srgbClr val="FFFFFF"/>
                </a:solidFill>
              </a:defRPr>
            </a:lvl5pPr>
            <a:lvl6pPr lvl="5" algn="l" rtl="0">
              <a:lnSpc>
                <a:spcPct val="100000"/>
              </a:lnSpc>
              <a:spcBef>
                <a:spcPts val="0"/>
              </a:spcBef>
              <a:spcAft>
                <a:spcPts val="0"/>
              </a:spcAft>
              <a:buClr>
                <a:srgbClr val="FFFFFF"/>
              </a:buClr>
              <a:buSzPts val="3000"/>
              <a:buNone/>
              <a:defRPr sz="3000" b="1">
                <a:solidFill>
                  <a:srgbClr val="FFFFFF"/>
                </a:solidFill>
              </a:defRPr>
            </a:lvl6pPr>
            <a:lvl7pPr lvl="6" algn="l" rtl="0">
              <a:lnSpc>
                <a:spcPct val="100000"/>
              </a:lnSpc>
              <a:spcBef>
                <a:spcPts val="0"/>
              </a:spcBef>
              <a:spcAft>
                <a:spcPts val="0"/>
              </a:spcAft>
              <a:buClr>
                <a:srgbClr val="FFFFFF"/>
              </a:buClr>
              <a:buSzPts val="3000"/>
              <a:buNone/>
              <a:defRPr sz="3000" b="1">
                <a:solidFill>
                  <a:srgbClr val="FFFFFF"/>
                </a:solidFill>
              </a:defRPr>
            </a:lvl7pPr>
            <a:lvl8pPr lvl="7" algn="l" rtl="0">
              <a:lnSpc>
                <a:spcPct val="100000"/>
              </a:lnSpc>
              <a:spcBef>
                <a:spcPts val="0"/>
              </a:spcBef>
              <a:spcAft>
                <a:spcPts val="0"/>
              </a:spcAft>
              <a:buClr>
                <a:srgbClr val="FFFFFF"/>
              </a:buClr>
              <a:buSzPts val="3000"/>
              <a:buNone/>
              <a:defRPr sz="3000" b="1">
                <a:solidFill>
                  <a:srgbClr val="FFFFFF"/>
                </a:solidFill>
              </a:defRPr>
            </a:lvl8pPr>
            <a:lvl9pPr lvl="8" algn="l" rtl="0">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112" name="Google Shape;112;p21"/>
          <p:cNvSpPr txBox="1">
            <a:spLocks noGrp="1"/>
          </p:cNvSpPr>
          <p:nvPr>
            <p:ph type="body" idx="1"/>
          </p:nvPr>
        </p:nvSpPr>
        <p:spPr>
          <a:xfrm>
            <a:off x="523325" y="3020275"/>
            <a:ext cx="3477900" cy="1534800"/>
          </a:xfrm>
          <a:prstGeom prst="rect">
            <a:avLst/>
          </a:prstGeom>
          <a:noFill/>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Clr>
                <a:srgbClr val="FFFFFF"/>
              </a:buClr>
              <a:buSzPts val="1600"/>
              <a:buChar char="●"/>
              <a:defRPr sz="1600">
                <a:solidFill>
                  <a:srgbClr val="FFFFFF"/>
                </a:solidFill>
              </a:defRPr>
            </a:lvl1pPr>
            <a:lvl2pPr marL="914400" lvl="1" indent="-298450" algn="l" rtl="0">
              <a:lnSpc>
                <a:spcPct val="115000"/>
              </a:lnSpc>
              <a:spcBef>
                <a:spcPts val="1600"/>
              </a:spcBef>
              <a:spcAft>
                <a:spcPts val="0"/>
              </a:spcAft>
              <a:buClr>
                <a:srgbClr val="FFFFFF"/>
              </a:buClr>
              <a:buSzPts val="1100"/>
              <a:buChar char="○"/>
              <a:defRPr sz="1400">
                <a:solidFill>
                  <a:srgbClr val="FFFFFF"/>
                </a:solidFill>
              </a:defRPr>
            </a:lvl2pPr>
            <a:lvl3pPr marL="1371600" lvl="2" indent="-298450" algn="l" rtl="0">
              <a:lnSpc>
                <a:spcPct val="115000"/>
              </a:lnSpc>
              <a:spcBef>
                <a:spcPts val="1600"/>
              </a:spcBef>
              <a:spcAft>
                <a:spcPts val="0"/>
              </a:spcAft>
              <a:buClr>
                <a:srgbClr val="FFFFFF"/>
              </a:buClr>
              <a:buSzPts val="1100"/>
              <a:buChar char="■"/>
              <a:defRPr sz="1400">
                <a:solidFill>
                  <a:srgbClr val="FFFFFF"/>
                </a:solidFill>
              </a:defRPr>
            </a:lvl3pPr>
            <a:lvl4pPr marL="1828800" lvl="3" indent="-298450" algn="l" rtl="0">
              <a:lnSpc>
                <a:spcPct val="115000"/>
              </a:lnSpc>
              <a:spcBef>
                <a:spcPts val="1600"/>
              </a:spcBef>
              <a:spcAft>
                <a:spcPts val="0"/>
              </a:spcAft>
              <a:buClr>
                <a:srgbClr val="FFFFFF"/>
              </a:buClr>
              <a:buSzPts val="1100"/>
              <a:buChar char="●"/>
              <a:defRPr sz="1400">
                <a:solidFill>
                  <a:srgbClr val="FFFFFF"/>
                </a:solidFill>
              </a:defRPr>
            </a:lvl4pPr>
            <a:lvl5pPr marL="2286000" lvl="4" indent="-298450" algn="l" rtl="0">
              <a:lnSpc>
                <a:spcPct val="115000"/>
              </a:lnSpc>
              <a:spcBef>
                <a:spcPts val="1600"/>
              </a:spcBef>
              <a:spcAft>
                <a:spcPts val="0"/>
              </a:spcAft>
              <a:buClr>
                <a:srgbClr val="FFFFFF"/>
              </a:buClr>
              <a:buSzPts val="1100"/>
              <a:buChar char="○"/>
              <a:defRPr sz="1400">
                <a:solidFill>
                  <a:srgbClr val="FFFFFF"/>
                </a:solidFill>
              </a:defRPr>
            </a:lvl5pPr>
            <a:lvl6pPr marL="2743200" lvl="5" indent="-298450" algn="l" rtl="0">
              <a:lnSpc>
                <a:spcPct val="115000"/>
              </a:lnSpc>
              <a:spcBef>
                <a:spcPts val="1600"/>
              </a:spcBef>
              <a:spcAft>
                <a:spcPts val="0"/>
              </a:spcAft>
              <a:buClr>
                <a:srgbClr val="FFFFFF"/>
              </a:buClr>
              <a:buSzPts val="1100"/>
              <a:buChar char="■"/>
              <a:defRPr sz="1400">
                <a:solidFill>
                  <a:srgbClr val="FFFFFF"/>
                </a:solidFill>
              </a:defRPr>
            </a:lvl6pPr>
            <a:lvl7pPr marL="3200400" lvl="6" indent="-298450" algn="l" rtl="0">
              <a:lnSpc>
                <a:spcPct val="115000"/>
              </a:lnSpc>
              <a:spcBef>
                <a:spcPts val="1600"/>
              </a:spcBef>
              <a:spcAft>
                <a:spcPts val="0"/>
              </a:spcAft>
              <a:buClr>
                <a:srgbClr val="FFFFFF"/>
              </a:buClr>
              <a:buSzPts val="1100"/>
              <a:buChar char="●"/>
              <a:defRPr sz="1400">
                <a:solidFill>
                  <a:srgbClr val="FFFFFF"/>
                </a:solidFill>
              </a:defRPr>
            </a:lvl7pPr>
            <a:lvl8pPr marL="3657600" lvl="7" indent="-298450" algn="l" rtl="0">
              <a:lnSpc>
                <a:spcPct val="115000"/>
              </a:lnSpc>
              <a:spcBef>
                <a:spcPts val="1600"/>
              </a:spcBef>
              <a:spcAft>
                <a:spcPts val="0"/>
              </a:spcAft>
              <a:buClr>
                <a:srgbClr val="FFFFFF"/>
              </a:buClr>
              <a:buSzPts val="1100"/>
              <a:buChar char="○"/>
              <a:defRPr sz="1400">
                <a:solidFill>
                  <a:srgbClr val="FFFFFF"/>
                </a:solidFill>
              </a:defRPr>
            </a:lvl8pPr>
            <a:lvl9pPr marL="4114800" lvl="8" indent="-298450" algn="l" rtl="0">
              <a:lnSpc>
                <a:spcPct val="115000"/>
              </a:lnSpc>
              <a:spcBef>
                <a:spcPts val="1600"/>
              </a:spcBef>
              <a:spcAft>
                <a:spcPts val="1600"/>
              </a:spcAft>
              <a:buClr>
                <a:srgbClr val="FFFFFF"/>
              </a:buClr>
              <a:buSzPts val="1100"/>
              <a:buChar char="■"/>
              <a:defRPr sz="1400">
                <a:solidFill>
                  <a:srgbClr val="FFFFFF"/>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4">
  <p:cSld name="AUTOLAYOUT_36">
    <p:bg>
      <p:bgPr>
        <a:solidFill>
          <a:srgbClr val="FFFFFF"/>
        </a:solidFill>
        <a:effectLst/>
      </p:bgPr>
    </p:bg>
    <p:spTree>
      <p:nvGrpSpPr>
        <p:cNvPr id="1" name="Shape 113"/>
        <p:cNvGrpSpPr/>
        <p:nvPr/>
      </p:nvGrpSpPr>
      <p:grpSpPr>
        <a:xfrm>
          <a:off x="0" y="0"/>
          <a:ext cx="0" cy="0"/>
          <a:chOff x="0" y="0"/>
          <a:chExt cx="0" cy="0"/>
        </a:xfrm>
      </p:grpSpPr>
      <p:sp>
        <p:nvSpPr>
          <p:cNvPr id="114" name="Google Shape;114;p2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2"/>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2"/>
          <p:cNvSpPr txBox="1">
            <a:spLocks noGrp="1"/>
          </p:cNvSpPr>
          <p:nvPr>
            <p:ph type="title"/>
          </p:nvPr>
        </p:nvSpPr>
        <p:spPr>
          <a:xfrm>
            <a:off x="4820800" y="559300"/>
            <a:ext cx="4071300" cy="1388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rgbClr val="2F2F2F"/>
                </a:solidFill>
              </a:defRPr>
            </a:lvl1pPr>
            <a:lvl2pPr lvl="1" algn="l">
              <a:lnSpc>
                <a:spcPct val="100000"/>
              </a:lnSpc>
              <a:spcBef>
                <a:spcPts val="0"/>
              </a:spcBef>
              <a:spcAft>
                <a:spcPts val="0"/>
              </a:spcAft>
              <a:buClr>
                <a:schemeClr val="dk1"/>
              </a:buClr>
              <a:buSzPts val="3000"/>
              <a:buNone/>
              <a:defRPr sz="3000" b="1">
                <a:solidFill>
                  <a:srgbClr val="2F2F2F"/>
                </a:solidFill>
              </a:defRPr>
            </a:lvl2pPr>
            <a:lvl3pPr lvl="2" algn="l">
              <a:lnSpc>
                <a:spcPct val="100000"/>
              </a:lnSpc>
              <a:spcBef>
                <a:spcPts val="0"/>
              </a:spcBef>
              <a:spcAft>
                <a:spcPts val="0"/>
              </a:spcAft>
              <a:buClr>
                <a:schemeClr val="dk1"/>
              </a:buClr>
              <a:buSzPts val="3000"/>
              <a:buNone/>
              <a:defRPr sz="3000" b="1">
                <a:solidFill>
                  <a:srgbClr val="2F2F2F"/>
                </a:solidFill>
              </a:defRPr>
            </a:lvl3pPr>
            <a:lvl4pPr lvl="3" algn="l">
              <a:lnSpc>
                <a:spcPct val="100000"/>
              </a:lnSpc>
              <a:spcBef>
                <a:spcPts val="0"/>
              </a:spcBef>
              <a:spcAft>
                <a:spcPts val="0"/>
              </a:spcAft>
              <a:buClr>
                <a:schemeClr val="dk1"/>
              </a:buClr>
              <a:buSzPts val="3000"/>
              <a:buNone/>
              <a:defRPr sz="3000" b="1">
                <a:solidFill>
                  <a:srgbClr val="2F2F2F"/>
                </a:solidFill>
              </a:defRPr>
            </a:lvl4pPr>
            <a:lvl5pPr lvl="4" algn="l">
              <a:lnSpc>
                <a:spcPct val="100000"/>
              </a:lnSpc>
              <a:spcBef>
                <a:spcPts val="0"/>
              </a:spcBef>
              <a:spcAft>
                <a:spcPts val="0"/>
              </a:spcAft>
              <a:buClr>
                <a:schemeClr val="dk1"/>
              </a:buClr>
              <a:buSzPts val="3000"/>
              <a:buNone/>
              <a:defRPr sz="3000" b="1">
                <a:solidFill>
                  <a:srgbClr val="2F2F2F"/>
                </a:solidFill>
              </a:defRPr>
            </a:lvl5pPr>
            <a:lvl6pPr lvl="5" algn="l">
              <a:lnSpc>
                <a:spcPct val="100000"/>
              </a:lnSpc>
              <a:spcBef>
                <a:spcPts val="0"/>
              </a:spcBef>
              <a:spcAft>
                <a:spcPts val="0"/>
              </a:spcAft>
              <a:buClr>
                <a:schemeClr val="dk1"/>
              </a:buClr>
              <a:buSzPts val="3000"/>
              <a:buNone/>
              <a:defRPr sz="3000" b="1">
                <a:solidFill>
                  <a:srgbClr val="2F2F2F"/>
                </a:solidFill>
              </a:defRPr>
            </a:lvl6pPr>
            <a:lvl7pPr lvl="6" algn="l">
              <a:lnSpc>
                <a:spcPct val="100000"/>
              </a:lnSpc>
              <a:spcBef>
                <a:spcPts val="0"/>
              </a:spcBef>
              <a:spcAft>
                <a:spcPts val="0"/>
              </a:spcAft>
              <a:buClr>
                <a:schemeClr val="dk1"/>
              </a:buClr>
              <a:buSzPts val="3000"/>
              <a:buNone/>
              <a:defRPr sz="3000" b="1">
                <a:solidFill>
                  <a:srgbClr val="2F2F2F"/>
                </a:solidFill>
              </a:defRPr>
            </a:lvl7pPr>
            <a:lvl8pPr lvl="7" algn="l">
              <a:lnSpc>
                <a:spcPct val="100000"/>
              </a:lnSpc>
              <a:spcBef>
                <a:spcPts val="0"/>
              </a:spcBef>
              <a:spcAft>
                <a:spcPts val="0"/>
              </a:spcAft>
              <a:buClr>
                <a:schemeClr val="dk1"/>
              </a:buClr>
              <a:buSzPts val="3000"/>
              <a:buNone/>
              <a:defRPr sz="3000" b="1">
                <a:solidFill>
                  <a:srgbClr val="2F2F2F"/>
                </a:solidFill>
              </a:defRPr>
            </a:lvl8pPr>
            <a:lvl9pPr lvl="8" algn="l">
              <a:lnSpc>
                <a:spcPct val="100000"/>
              </a:lnSpc>
              <a:spcBef>
                <a:spcPts val="0"/>
              </a:spcBef>
              <a:spcAft>
                <a:spcPts val="0"/>
              </a:spcAft>
              <a:buClr>
                <a:schemeClr val="dk1"/>
              </a:buClr>
              <a:buSzPts val="3000"/>
              <a:buNone/>
              <a:defRPr sz="3000" b="1">
                <a:solidFill>
                  <a:srgbClr val="2F2F2F"/>
                </a:solidFill>
              </a:defRPr>
            </a:lvl9pPr>
          </a:lstStyle>
          <a:p>
            <a:endParaRPr/>
          </a:p>
        </p:txBody>
      </p:sp>
      <p:sp>
        <p:nvSpPr>
          <p:cNvPr id="117" name="Google Shape;117;p22"/>
          <p:cNvSpPr txBox="1">
            <a:spLocks noGrp="1"/>
          </p:cNvSpPr>
          <p:nvPr>
            <p:ph type="body" idx="1"/>
          </p:nvPr>
        </p:nvSpPr>
        <p:spPr>
          <a:xfrm>
            <a:off x="4820821" y="2053722"/>
            <a:ext cx="2002500" cy="25305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18" name="Google Shape;118;p22"/>
          <p:cNvSpPr txBox="1">
            <a:spLocks noGrp="1"/>
          </p:cNvSpPr>
          <p:nvPr>
            <p:ph type="body" idx="2"/>
          </p:nvPr>
        </p:nvSpPr>
        <p:spPr>
          <a:xfrm>
            <a:off x="6889763" y="2053722"/>
            <a:ext cx="2002500" cy="25305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19" name="Google Shape;119;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6">
  <p:cSld name="AUTOLAYOUT_40">
    <p:bg>
      <p:bgPr>
        <a:solidFill>
          <a:srgbClr val="FFFFFF"/>
        </a:solidFill>
        <a:effectLst/>
      </p:bgPr>
    </p:bg>
    <p:spTree>
      <p:nvGrpSpPr>
        <p:cNvPr id="1" name="Shape 120"/>
        <p:cNvGrpSpPr/>
        <p:nvPr/>
      </p:nvGrpSpPr>
      <p:grpSpPr>
        <a:xfrm>
          <a:off x="0" y="0"/>
          <a:ext cx="0" cy="0"/>
          <a:chOff x="0" y="0"/>
          <a:chExt cx="0" cy="0"/>
        </a:xfrm>
      </p:grpSpPr>
      <p:sp>
        <p:nvSpPr>
          <p:cNvPr id="121" name="Google Shape;121;p2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3"/>
          <p:cNvSpPr txBox="1">
            <a:spLocks noGrp="1"/>
          </p:cNvSpPr>
          <p:nvPr>
            <p:ph type="body" idx="1"/>
          </p:nvPr>
        </p:nvSpPr>
        <p:spPr>
          <a:xfrm>
            <a:off x="4021250" y="219075"/>
            <a:ext cx="2361900" cy="44442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23" name="Google Shape;123;p23"/>
          <p:cNvSpPr txBox="1">
            <a:spLocks noGrp="1"/>
          </p:cNvSpPr>
          <p:nvPr>
            <p:ph type="body" idx="2"/>
          </p:nvPr>
        </p:nvSpPr>
        <p:spPr>
          <a:xfrm>
            <a:off x="6461200" y="219075"/>
            <a:ext cx="2361900" cy="44442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24" name="Google Shape;124;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7">
  <p:cSld name="AUTOLAYOUT_43">
    <p:bg>
      <p:bgPr>
        <a:solidFill>
          <a:srgbClr val="FFFFFF"/>
        </a:solidFill>
        <a:effectLst/>
      </p:bgPr>
    </p:bg>
    <p:spTree>
      <p:nvGrpSpPr>
        <p:cNvPr id="1" name="Shape 125"/>
        <p:cNvGrpSpPr/>
        <p:nvPr/>
      </p:nvGrpSpPr>
      <p:grpSpPr>
        <a:xfrm>
          <a:off x="0" y="0"/>
          <a:ext cx="0" cy="0"/>
          <a:chOff x="0" y="0"/>
          <a:chExt cx="0" cy="0"/>
        </a:xfrm>
      </p:grpSpPr>
      <p:sp>
        <p:nvSpPr>
          <p:cNvPr id="126" name="Google Shape;126;p24"/>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4"/>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4"/>
          <p:cNvSpPr/>
          <p:nvPr/>
        </p:nvSpPr>
        <p:spPr>
          <a:xfrm>
            <a:off x="205218"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4"/>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4"/>
          <p:cNvSpPr/>
          <p:nvPr/>
        </p:nvSpPr>
        <p:spPr>
          <a:xfrm>
            <a:off x="100882"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4"/>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4"/>
          <p:cNvSpPr/>
          <p:nvPr/>
        </p:nvSpPr>
        <p:spPr>
          <a:xfrm>
            <a:off x="319"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4"/>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4"/>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2100" b="1">
                <a:solidFill>
                  <a:schemeClr val="lt1"/>
                </a:solidFill>
              </a:defRPr>
            </a:lvl2pPr>
            <a:lvl3pPr lvl="2" algn="l">
              <a:lnSpc>
                <a:spcPct val="100000"/>
              </a:lnSpc>
              <a:spcBef>
                <a:spcPts val="0"/>
              </a:spcBef>
              <a:spcAft>
                <a:spcPts val="0"/>
              </a:spcAft>
              <a:buNone/>
              <a:defRPr sz="2100" b="1">
                <a:solidFill>
                  <a:schemeClr val="lt1"/>
                </a:solidFill>
              </a:defRPr>
            </a:lvl3pPr>
            <a:lvl4pPr lvl="3" algn="l">
              <a:lnSpc>
                <a:spcPct val="100000"/>
              </a:lnSpc>
              <a:spcBef>
                <a:spcPts val="0"/>
              </a:spcBef>
              <a:spcAft>
                <a:spcPts val="0"/>
              </a:spcAft>
              <a:buNone/>
              <a:defRPr sz="2100" b="1">
                <a:solidFill>
                  <a:schemeClr val="lt1"/>
                </a:solidFill>
              </a:defRPr>
            </a:lvl4pPr>
            <a:lvl5pPr lvl="4" algn="l">
              <a:lnSpc>
                <a:spcPct val="100000"/>
              </a:lnSpc>
              <a:spcBef>
                <a:spcPts val="0"/>
              </a:spcBef>
              <a:spcAft>
                <a:spcPts val="0"/>
              </a:spcAft>
              <a:buNone/>
              <a:defRPr sz="2100" b="1">
                <a:solidFill>
                  <a:schemeClr val="lt1"/>
                </a:solidFill>
              </a:defRPr>
            </a:lvl5pPr>
            <a:lvl6pPr lvl="5" algn="l">
              <a:lnSpc>
                <a:spcPct val="100000"/>
              </a:lnSpc>
              <a:spcBef>
                <a:spcPts val="0"/>
              </a:spcBef>
              <a:spcAft>
                <a:spcPts val="0"/>
              </a:spcAft>
              <a:buNone/>
              <a:defRPr sz="2100" b="1">
                <a:solidFill>
                  <a:schemeClr val="lt1"/>
                </a:solidFill>
              </a:defRPr>
            </a:lvl6pPr>
            <a:lvl7pPr lvl="6" algn="l">
              <a:lnSpc>
                <a:spcPct val="100000"/>
              </a:lnSpc>
              <a:spcBef>
                <a:spcPts val="0"/>
              </a:spcBef>
              <a:spcAft>
                <a:spcPts val="0"/>
              </a:spcAft>
              <a:buNone/>
              <a:defRPr sz="2100" b="1">
                <a:solidFill>
                  <a:schemeClr val="lt1"/>
                </a:solidFill>
              </a:defRPr>
            </a:lvl7pPr>
            <a:lvl8pPr lvl="7" algn="l">
              <a:lnSpc>
                <a:spcPct val="100000"/>
              </a:lnSpc>
              <a:spcBef>
                <a:spcPts val="0"/>
              </a:spcBef>
              <a:spcAft>
                <a:spcPts val="0"/>
              </a:spcAft>
              <a:buNone/>
              <a:defRPr sz="2100" b="1">
                <a:solidFill>
                  <a:schemeClr val="lt1"/>
                </a:solidFill>
              </a:defRPr>
            </a:lvl8pPr>
            <a:lvl9pPr lvl="8" algn="l">
              <a:lnSpc>
                <a:spcPct val="100000"/>
              </a:lnSpc>
              <a:spcBef>
                <a:spcPts val="0"/>
              </a:spcBef>
              <a:spcAft>
                <a:spcPts val="0"/>
              </a:spcAft>
              <a:buNone/>
              <a:defRPr sz="2100" b="1">
                <a:solidFill>
                  <a:schemeClr val="lt1"/>
                </a:solidFill>
              </a:defRPr>
            </a:lvl9pPr>
          </a:lstStyle>
          <a:p>
            <a:endParaRPr/>
          </a:p>
        </p:txBody>
      </p:sp>
      <p:sp>
        <p:nvSpPr>
          <p:cNvPr id="135" name="Google Shape;135;p24"/>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136" name="Google Shape;136;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8">
  <p:cSld name="AUTOLAYOUT_45">
    <p:bg>
      <p:bgPr>
        <a:solidFill>
          <a:srgbClr val="FFFFFF"/>
        </a:solidFill>
        <a:effectLst/>
      </p:bgPr>
    </p:bg>
    <p:spTree>
      <p:nvGrpSpPr>
        <p:cNvPr id="1" name="Shape 137"/>
        <p:cNvGrpSpPr/>
        <p:nvPr/>
      </p:nvGrpSpPr>
      <p:grpSpPr>
        <a:xfrm>
          <a:off x="0" y="0"/>
          <a:ext cx="0" cy="0"/>
          <a:chOff x="0" y="0"/>
          <a:chExt cx="0" cy="0"/>
        </a:xfrm>
      </p:grpSpPr>
      <p:sp>
        <p:nvSpPr>
          <p:cNvPr id="138" name="Google Shape;138;p2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5"/>
          <p:cNvSpPr txBox="1">
            <a:spLocks noGrp="1"/>
          </p:cNvSpPr>
          <p:nvPr>
            <p:ph type="title"/>
          </p:nvPr>
        </p:nvSpPr>
        <p:spPr>
          <a:xfrm>
            <a:off x="311700" y="2540450"/>
            <a:ext cx="3119700" cy="2036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None/>
              <a:defRPr sz="2800" b="1">
                <a:solidFill>
                  <a:schemeClr val="dk1"/>
                </a:solidFill>
              </a:defRPr>
            </a:lvl1pPr>
            <a:lvl2pPr lvl="1" algn="l">
              <a:lnSpc>
                <a:spcPct val="100000"/>
              </a:lnSpc>
              <a:spcBef>
                <a:spcPts val="0"/>
              </a:spcBef>
              <a:spcAft>
                <a:spcPts val="0"/>
              </a:spcAft>
              <a:buClr>
                <a:schemeClr val="dk1"/>
              </a:buClr>
              <a:buSzPts val="2800"/>
              <a:buNone/>
              <a:defRPr sz="2800" b="1">
                <a:solidFill>
                  <a:schemeClr val="dk1"/>
                </a:solidFill>
              </a:defRPr>
            </a:lvl2pPr>
            <a:lvl3pPr lvl="2" algn="l">
              <a:lnSpc>
                <a:spcPct val="100000"/>
              </a:lnSpc>
              <a:spcBef>
                <a:spcPts val="0"/>
              </a:spcBef>
              <a:spcAft>
                <a:spcPts val="0"/>
              </a:spcAft>
              <a:buClr>
                <a:schemeClr val="dk1"/>
              </a:buClr>
              <a:buSzPts val="2800"/>
              <a:buNone/>
              <a:defRPr sz="2800" b="1">
                <a:solidFill>
                  <a:schemeClr val="dk1"/>
                </a:solidFill>
              </a:defRPr>
            </a:lvl3pPr>
            <a:lvl4pPr lvl="3" algn="l">
              <a:lnSpc>
                <a:spcPct val="100000"/>
              </a:lnSpc>
              <a:spcBef>
                <a:spcPts val="0"/>
              </a:spcBef>
              <a:spcAft>
                <a:spcPts val="0"/>
              </a:spcAft>
              <a:buClr>
                <a:schemeClr val="dk1"/>
              </a:buClr>
              <a:buSzPts val="2800"/>
              <a:buNone/>
              <a:defRPr sz="2800" b="1">
                <a:solidFill>
                  <a:schemeClr val="dk1"/>
                </a:solidFill>
              </a:defRPr>
            </a:lvl4pPr>
            <a:lvl5pPr lvl="4" algn="l">
              <a:lnSpc>
                <a:spcPct val="100000"/>
              </a:lnSpc>
              <a:spcBef>
                <a:spcPts val="0"/>
              </a:spcBef>
              <a:spcAft>
                <a:spcPts val="0"/>
              </a:spcAft>
              <a:buClr>
                <a:schemeClr val="dk1"/>
              </a:buClr>
              <a:buSzPts val="2800"/>
              <a:buNone/>
              <a:defRPr sz="2800" b="1">
                <a:solidFill>
                  <a:schemeClr val="dk1"/>
                </a:solidFill>
              </a:defRPr>
            </a:lvl5pPr>
            <a:lvl6pPr lvl="5" algn="l">
              <a:lnSpc>
                <a:spcPct val="100000"/>
              </a:lnSpc>
              <a:spcBef>
                <a:spcPts val="0"/>
              </a:spcBef>
              <a:spcAft>
                <a:spcPts val="0"/>
              </a:spcAft>
              <a:buClr>
                <a:schemeClr val="dk1"/>
              </a:buClr>
              <a:buSzPts val="2800"/>
              <a:buNone/>
              <a:defRPr sz="2800" b="1">
                <a:solidFill>
                  <a:schemeClr val="dk1"/>
                </a:solidFill>
              </a:defRPr>
            </a:lvl6pPr>
            <a:lvl7pPr lvl="6" algn="l">
              <a:lnSpc>
                <a:spcPct val="100000"/>
              </a:lnSpc>
              <a:spcBef>
                <a:spcPts val="0"/>
              </a:spcBef>
              <a:spcAft>
                <a:spcPts val="0"/>
              </a:spcAft>
              <a:buClr>
                <a:schemeClr val="dk1"/>
              </a:buClr>
              <a:buSzPts val="2800"/>
              <a:buNone/>
              <a:defRPr sz="2800" b="1">
                <a:solidFill>
                  <a:schemeClr val="dk1"/>
                </a:solidFill>
              </a:defRPr>
            </a:lvl7pPr>
            <a:lvl8pPr lvl="7" algn="l">
              <a:lnSpc>
                <a:spcPct val="100000"/>
              </a:lnSpc>
              <a:spcBef>
                <a:spcPts val="0"/>
              </a:spcBef>
              <a:spcAft>
                <a:spcPts val="0"/>
              </a:spcAft>
              <a:buClr>
                <a:schemeClr val="dk1"/>
              </a:buClr>
              <a:buSzPts val="2800"/>
              <a:buNone/>
              <a:defRPr sz="2800" b="1">
                <a:solidFill>
                  <a:schemeClr val="dk1"/>
                </a:solidFill>
              </a:defRPr>
            </a:lvl8pPr>
            <a:lvl9pPr lvl="8" algn="l">
              <a:lnSpc>
                <a:spcPct val="100000"/>
              </a:lnSpc>
              <a:spcBef>
                <a:spcPts val="0"/>
              </a:spcBef>
              <a:spcAft>
                <a:spcPts val="0"/>
              </a:spcAft>
              <a:buClr>
                <a:schemeClr val="dk1"/>
              </a:buClr>
              <a:buSzPts val="2800"/>
              <a:buNone/>
              <a:defRPr sz="2800" b="1">
                <a:solidFill>
                  <a:schemeClr val="dk1"/>
                </a:solidFill>
              </a:defRPr>
            </a:lvl9pPr>
          </a:lstStyle>
          <a:p>
            <a:endParaRPr/>
          </a:p>
        </p:txBody>
      </p:sp>
      <p:sp>
        <p:nvSpPr>
          <p:cNvPr id="140" name="Google Shape;140;p25"/>
          <p:cNvSpPr txBox="1">
            <a:spLocks noGrp="1"/>
          </p:cNvSpPr>
          <p:nvPr>
            <p:ph type="body" idx="1"/>
          </p:nvPr>
        </p:nvSpPr>
        <p:spPr>
          <a:xfrm>
            <a:off x="3529200" y="2540500"/>
            <a:ext cx="2616300" cy="20364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41" name="Google Shape;141;p25"/>
          <p:cNvSpPr txBox="1">
            <a:spLocks noGrp="1"/>
          </p:cNvSpPr>
          <p:nvPr>
            <p:ph type="body" idx="2"/>
          </p:nvPr>
        </p:nvSpPr>
        <p:spPr>
          <a:xfrm>
            <a:off x="6220075" y="2540500"/>
            <a:ext cx="2616300" cy="20364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42" name="Google Shape;142;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4">
  <p:cSld name="AUTOLAYOUT_46">
    <p:bg>
      <p:bgPr>
        <a:solidFill>
          <a:srgbClr val="FFFFFF"/>
        </a:solidFill>
        <a:effectLst/>
      </p:bgPr>
    </p:bg>
    <p:spTree>
      <p:nvGrpSpPr>
        <p:cNvPr id="1" name="Shape 143"/>
        <p:cNvGrpSpPr/>
        <p:nvPr/>
      </p:nvGrpSpPr>
      <p:grpSpPr>
        <a:xfrm>
          <a:off x="0" y="0"/>
          <a:ext cx="0" cy="0"/>
          <a:chOff x="0" y="0"/>
          <a:chExt cx="0" cy="0"/>
        </a:xfrm>
      </p:grpSpPr>
      <p:sp>
        <p:nvSpPr>
          <p:cNvPr id="144" name="Google Shape;144;p2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p:nvPr/>
        </p:nvSpPr>
        <p:spPr>
          <a:xfrm>
            <a:off x="0" y="0"/>
            <a:ext cx="3512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txBox="1">
            <a:spLocks noGrp="1"/>
          </p:cNvSpPr>
          <p:nvPr>
            <p:ph type="title"/>
          </p:nvPr>
        </p:nvSpPr>
        <p:spPr>
          <a:xfrm>
            <a:off x="311700" y="307825"/>
            <a:ext cx="2631900" cy="43167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147" name="Google Shape;147;p26"/>
          <p:cNvSpPr txBox="1">
            <a:spLocks noGrp="1"/>
          </p:cNvSpPr>
          <p:nvPr>
            <p:ph type="body" idx="1"/>
          </p:nvPr>
        </p:nvSpPr>
        <p:spPr>
          <a:xfrm>
            <a:off x="4011825" y="364950"/>
            <a:ext cx="4850400" cy="4259700"/>
          </a:xfrm>
          <a:prstGeom prst="rect">
            <a:avLst/>
          </a:prstGeom>
          <a:noFill/>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298450" algn="l">
              <a:lnSpc>
                <a:spcPct val="115000"/>
              </a:lnSpc>
              <a:spcBef>
                <a:spcPts val="1600"/>
              </a:spcBef>
              <a:spcAft>
                <a:spcPts val="0"/>
              </a:spcAft>
              <a:buClr>
                <a:schemeClr val="dk2"/>
              </a:buClr>
              <a:buSzPts val="1100"/>
              <a:buChar char="○"/>
              <a:defRPr sz="1400">
                <a:solidFill>
                  <a:schemeClr val="dk2"/>
                </a:solidFill>
              </a:defRPr>
            </a:lvl2pPr>
            <a:lvl3pPr marL="1371600" lvl="2" indent="-298450" algn="l">
              <a:lnSpc>
                <a:spcPct val="115000"/>
              </a:lnSpc>
              <a:spcBef>
                <a:spcPts val="1600"/>
              </a:spcBef>
              <a:spcAft>
                <a:spcPts val="0"/>
              </a:spcAft>
              <a:buClr>
                <a:schemeClr val="dk2"/>
              </a:buClr>
              <a:buSzPts val="1100"/>
              <a:buChar char="■"/>
              <a:defRPr sz="1400">
                <a:solidFill>
                  <a:schemeClr val="dk2"/>
                </a:solidFill>
              </a:defRPr>
            </a:lvl3pPr>
            <a:lvl4pPr marL="1828800" lvl="3" indent="-298450" algn="l">
              <a:lnSpc>
                <a:spcPct val="115000"/>
              </a:lnSpc>
              <a:spcBef>
                <a:spcPts val="1600"/>
              </a:spcBef>
              <a:spcAft>
                <a:spcPts val="0"/>
              </a:spcAft>
              <a:buClr>
                <a:schemeClr val="dk2"/>
              </a:buClr>
              <a:buSzPts val="1100"/>
              <a:buChar char="●"/>
              <a:defRPr sz="1400">
                <a:solidFill>
                  <a:schemeClr val="dk2"/>
                </a:solidFill>
              </a:defRPr>
            </a:lvl4pPr>
            <a:lvl5pPr marL="2286000" lvl="4" indent="-298450" algn="l">
              <a:lnSpc>
                <a:spcPct val="115000"/>
              </a:lnSpc>
              <a:spcBef>
                <a:spcPts val="1600"/>
              </a:spcBef>
              <a:spcAft>
                <a:spcPts val="0"/>
              </a:spcAft>
              <a:buClr>
                <a:schemeClr val="dk2"/>
              </a:buClr>
              <a:buSzPts val="1100"/>
              <a:buChar char="○"/>
              <a:defRPr sz="1400">
                <a:solidFill>
                  <a:schemeClr val="dk2"/>
                </a:solidFill>
              </a:defRPr>
            </a:lvl5pPr>
            <a:lvl6pPr marL="2743200" lvl="5" indent="-298450" algn="l">
              <a:lnSpc>
                <a:spcPct val="115000"/>
              </a:lnSpc>
              <a:spcBef>
                <a:spcPts val="1600"/>
              </a:spcBef>
              <a:spcAft>
                <a:spcPts val="0"/>
              </a:spcAft>
              <a:buClr>
                <a:schemeClr val="dk2"/>
              </a:buClr>
              <a:buSzPts val="1100"/>
              <a:buChar char="■"/>
              <a:defRPr sz="1400">
                <a:solidFill>
                  <a:schemeClr val="dk2"/>
                </a:solidFill>
              </a:defRPr>
            </a:lvl6pPr>
            <a:lvl7pPr marL="3200400" lvl="6" indent="-298450" algn="l">
              <a:lnSpc>
                <a:spcPct val="115000"/>
              </a:lnSpc>
              <a:spcBef>
                <a:spcPts val="1600"/>
              </a:spcBef>
              <a:spcAft>
                <a:spcPts val="0"/>
              </a:spcAft>
              <a:buClr>
                <a:schemeClr val="dk2"/>
              </a:buClr>
              <a:buSzPts val="1100"/>
              <a:buChar char="●"/>
              <a:defRPr sz="1400">
                <a:solidFill>
                  <a:schemeClr val="dk2"/>
                </a:solidFill>
              </a:defRPr>
            </a:lvl7pPr>
            <a:lvl8pPr marL="3657600" lvl="7" indent="-298450" algn="l">
              <a:lnSpc>
                <a:spcPct val="115000"/>
              </a:lnSpc>
              <a:spcBef>
                <a:spcPts val="1600"/>
              </a:spcBef>
              <a:spcAft>
                <a:spcPts val="0"/>
              </a:spcAft>
              <a:buClr>
                <a:schemeClr val="dk2"/>
              </a:buClr>
              <a:buSzPts val="1100"/>
              <a:buChar char="○"/>
              <a:defRPr sz="1400">
                <a:solidFill>
                  <a:schemeClr val="dk2"/>
                </a:solidFill>
              </a:defRPr>
            </a:lvl8pPr>
            <a:lvl9pPr marL="4114800" lvl="8" indent="-298450" algn="l">
              <a:lnSpc>
                <a:spcPct val="115000"/>
              </a:lnSpc>
              <a:spcBef>
                <a:spcPts val="1600"/>
              </a:spcBef>
              <a:spcAft>
                <a:spcPts val="1600"/>
              </a:spcAft>
              <a:buClr>
                <a:schemeClr val="dk2"/>
              </a:buClr>
              <a:buSzPts val="1100"/>
              <a:buChar char="■"/>
              <a:defRPr sz="1400">
                <a:solidFill>
                  <a:schemeClr val="dk2"/>
                </a:solidFill>
              </a:defRPr>
            </a:lvl9pPr>
          </a:lstStyle>
          <a:p>
            <a:endParaRPr/>
          </a:p>
        </p:txBody>
      </p:sp>
      <p:sp>
        <p:nvSpPr>
          <p:cNvPr id="148" name="Google Shape;148;p2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9">
  <p:cSld name="AUTOLAYOUT_47">
    <p:bg>
      <p:bgPr>
        <a:solidFill>
          <a:srgbClr val="FFFFFF"/>
        </a:solidFill>
        <a:effectLst/>
      </p:bgPr>
    </p:bg>
    <p:spTree>
      <p:nvGrpSpPr>
        <p:cNvPr id="1" name="Shape 149"/>
        <p:cNvGrpSpPr/>
        <p:nvPr/>
      </p:nvGrpSpPr>
      <p:grpSpPr>
        <a:xfrm>
          <a:off x="0" y="0"/>
          <a:ext cx="0" cy="0"/>
          <a:chOff x="0" y="0"/>
          <a:chExt cx="0" cy="0"/>
        </a:xfrm>
      </p:grpSpPr>
      <p:sp>
        <p:nvSpPr>
          <p:cNvPr id="150" name="Google Shape;150;p27"/>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7"/>
          <p:cNvSpPr txBox="1">
            <a:spLocks noGrp="1"/>
          </p:cNvSpPr>
          <p:nvPr>
            <p:ph type="ctrTitle"/>
          </p:nvPr>
        </p:nvSpPr>
        <p:spPr>
          <a:xfrm>
            <a:off x="320625" y="2240300"/>
            <a:ext cx="5871300" cy="19212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Clr>
                <a:srgbClr val="FFFFFF"/>
              </a:buClr>
              <a:buSzPts val="3600"/>
              <a:buNone/>
              <a:defRPr sz="3600" b="1">
                <a:solidFill>
                  <a:srgbClr val="FFFFFF"/>
                </a:solidFill>
              </a:defRPr>
            </a:lvl2pPr>
            <a:lvl3pPr lvl="2" algn="l">
              <a:lnSpc>
                <a:spcPct val="100000"/>
              </a:lnSpc>
              <a:spcBef>
                <a:spcPts val="0"/>
              </a:spcBef>
              <a:spcAft>
                <a:spcPts val="0"/>
              </a:spcAft>
              <a:buClr>
                <a:srgbClr val="FFFFFF"/>
              </a:buClr>
              <a:buSzPts val="3600"/>
              <a:buNone/>
              <a:defRPr sz="3600" b="1">
                <a:solidFill>
                  <a:srgbClr val="FFFFFF"/>
                </a:solidFill>
              </a:defRPr>
            </a:lvl3pPr>
            <a:lvl4pPr lvl="3" algn="l">
              <a:lnSpc>
                <a:spcPct val="100000"/>
              </a:lnSpc>
              <a:spcBef>
                <a:spcPts val="0"/>
              </a:spcBef>
              <a:spcAft>
                <a:spcPts val="0"/>
              </a:spcAft>
              <a:buClr>
                <a:srgbClr val="FFFFFF"/>
              </a:buClr>
              <a:buSzPts val="3600"/>
              <a:buNone/>
              <a:defRPr sz="3600" b="1">
                <a:solidFill>
                  <a:srgbClr val="FFFFFF"/>
                </a:solidFill>
              </a:defRPr>
            </a:lvl4pPr>
            <a:lvl5pPr lvl="4" algn="l">
              <a:lnSpc>
                <a:spcPct val="100000"/>
              </a:lnSpc>
              <a:spcBef>
                <a:spcPts val="0"/>
              </a:spcBef>
              <a:spcAft>
                <a:spcPts val="0"/>
              </a:spcAft>
              <a:buClr>
                <a:srgbClr val="FFFFFF"/>
              </a:buClr>
              <a:buSzPts val="3600"/>
              <a:buNone/>
              <a:defRPr sz="3600" b="1">
                <a:solidFill>
                  <a:srgbClr val="FFFFFF"/>
                </a:solidFill>
              </a:defRPr>
            </a:lvl5pPr>
            <a:lvl6pPr lvl="5" algn="l">
              <a:lnSpc>
                <a:spcPct val="100000"/>
              </a:lnSpc>
              <a:spcBef>
                <a:spcPts val="0"/>
              </a:spcBef>
              <a:spcAft>
                <a:spcPts val="0"/>
              </a:spcAft>
              <a:buClr>
                <a:srgbClr val="FFFFFF"/>
              </a:buClr>
              <a:buSzPts val="3600"/>
              <a:buNone/>
              <a:defRPr sz="3600" b="1">
                <a:solidFill>
                  <a:srgbClr val="FFFFFF"/>
                </a:solidFill>
              </a:defRPr>
            </a:lvl6pPr>
            <a:lvl7pPr lvl="6" algn="l">
              <a:lnSpc>
                <a:spcPct val="100000"/>
              </a:lnSpc>
              <a:spcBef>
                <a:spcPts val="0"/>
              </a:spcBef>
              <a:spcAft>
                <a:spcPts val="0"/>
              </a:spcAft>
              <a:buClr>
                <a:srgbClr val="FFFFFF"/>
              </a:buClr>
              <a:buSzPts val="3600"/>
              <a:buNone/>
              <a:defRPr sz="3600" b="1">
                <a:solidFill>
                  <a:srgbClr val="FFFFFF"/>
                </a:solidFill>
              </a:defRPr>
            </a:lvl7pPr>
            <a:lvl8pPr lvl="7" algn="l">
              <a:lnSpc>
                <a:spcPct val="100000"/>
              </a:lnSpc>
              <a:spcBef>
                <a:spcPts val="0"/>
              </a:spcBef>
              <a:spcAft>
                <a:spcPts val="0"/>
              </a:spcAft>
              <a:buClr>
                <a:srgbClr val="FFFFFF"/>
              </a:buClr>
              <a:buSzPts val="3600"/>
              <a:buNone/>
              <a:defRPr sz="3600" b="1">
                <a:solidFill>
                  <a:srgbClr val="FFFFFF"/>
                </a:solidFill>
              </a:defRPr>
            </a:lvl8pPr>
            <a:lvl9pPr lvl="8" algn="l">
              <a:lnSpc>
                <a:spcPct val="100000"/>
              </a:lnSpc>
              <a:spcBef>
                <a:spcPts val="0"/>
              </a:spcBef>
              <a:spcAft>
                <a:spcPts val="0"/>
              </a:spcAft>
              <a:buClr>
                <a:srgbClr val="FFFFFF"/>
              </a:buClr>
              <a:buSzPts val="3600"/>
              <a:buNone/>
              <a:defRPr sz="3600" b="1">
                <a:solidFill>
                  <a:srgbClr val="FFFFFF"/>
                </a:solidFill>
              </a:defRPr>
            </a:lvl9pPr>
          </a:lstStyle>
          <a:p>
            <a:endParaRPr/>
          </a:p>
        </p:txBody>
      </p:sp>
      <p:sp>
        <p:nvSpPr>
          <p:cNvPr id="152" name="Google Shape;152;p27"/>
          <p:cNvSpPr txBox="1">
            <a:spLocks noGrp="1"/>
          </p:cNvSpPr>
          <p:nvPr>
            <p:ph type="subTitle" idx="1"/>
          </p:nvPr>
        </p:nvSpPr>
        <p:spPr>
          <a:xfrm>
            <a:off x="320625" y="4314000"/>
            <a:ext cx="5871300" cy="3621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800"/>
              <a:buNone/>
              <a:defRPr sz="1800" b="1">
                <a:solidFill>
                  <a:srgbClr val="FFFFFF"/>
                </a:solidFill>
              </a:defRPr>
            </a:lvl1pPr>
            <a:lvl2pPr lvl="1" algn="l">
              <a:lnSpc>
                <a:spcPct val="100000"/>
              </a:lnSpc>
              <a:spcBef>
                <a:spcPts val="0"/>
              </a:spcBef>
              <a:spcAft>
                <a:spcPts val="0"/>
              </a:spcAft>
              <a:buClr>
                <a:srgbClr val="FFFFFF"/>
              </a:buClr>
              <a:buSzPts val="1800"/>
              <a:buNone/>
              <a:defRPr sz="1800" b="1">
                <a:solidFill>
                  <a:srgbClr val="FFFFFF"/>
                </a:solidFill>
              </a:defRPr>
            </a:lvl2pPr>
            <a:lvl3pPr lvl="2" algn="l">
              <a:lnSpc>
                <a:spcPct val="100000"/>
              </a:lnSpc>
              <a:spcBef>
                <a:spcPts val="0"/>
              </a:spcBef>
              <a:spcAft>
                <a:spcPts val="0"/>
              </a:spcAft>
              <a:buClr>
                <a:srgbClr val="FFFFFF"/>
              </a:buClr>
              <a:buSzPts val="1800"/>
              <a:buNone/>
              <a:defRPr sz="1800" b="1">
                <a:solidFill>
                  <a:srgbClr val="FFFFFF"/>
                </a:solidFill>
              </a:defRPr>
            </a:lvl3pPr>
            <a:lvl4pPr lvl="3" algn="l">
              <a:lnSpc>
                <a:spcPct val="100000"/>
              </a:lnSpc>
              <a:spcBef>
                <a:spcPts val="0"/>
              </a:spcBef>
              <a:spcAft>
                <a:spcPts val="0"/>
              </a:spcAft>
              <a:buClr>
                <a:srgbClr val="FFFFFF"/>
              </a:buClr>
              <a:buSzPts val="1800"/>
              <a:buNone/>
              <a:defRPr sz="1800" b="1">
                <a:solidFill>
                  <a:srgbClr val="FFFFFF"/>
                </a:solidFill>
              </a:defRPr>
            </a:lvl4pPr>
            <a:lvl5pPr lvl="4" algn="l">
              <a:lnSpc>
                <a:spcPct val="100000"/>
              </a:lnSpc>
              <a:spcBef>
                <a:spcPts val="0"/>
              </a:spcBef>
              <a:spcAft>
                <a:spcPts val="0"/>
              </a:spcAft>
              <a:buClr>
                <a:srgbClr val="FFFFFF"/>
              </a:buClr>
              <a:buSzPts val="1800"/>
              <a:buNone/>
              <a:defRPr sz="1800" b="1">
                <a:solidFill>
                  <a:srgbClr val="FFFFFF"/>
                </a:solidFill>
              </a:defRPr>
            </a:lvl5pPr>
            <a:lvl6pPr lvl="5" algn="l">
              <a:lnSpc>
                <a:spcPct val="100000"/>
              </a:lnSpc>
              <a:spcBef>
                <a:spcPts val="0"/>
              </a:spcBef>
              <a:spcAft>
                <a:spcPts val="0"/>
              </a:spcAft>
              <a:buClr>
                <a:srgbClr val="FFFFFF"/>
              </a:buClr>
              <a:buSzPts val="1800"/>
              <a:buNone/>
              <a:defRPr sz="1800" b="1">
                <a:solidFill>
                  <a:srgbClr val="FFFFFF"/>
                </a:solidFill>
              </a:defRPr>
            </a:lvl6pPr>
            <a:lvl7pPr lvl="6" algn="l">
              <a:lnSpc>
                <a:spcPct val="100000"/>
              </a:lnSpc>
              <a:spcBef>
                <a:spcPts val="0"/>
              </a:spcBef>
              <a:spcAft>
                <a:spcPts val="0"/>
              </a:spcAft>
              <a:buClr>
                <a:srgbClr val="FFFFFF"/>
              </a:buClr>
              <a:buSzPts val="1800"/>
              <a:buNone/>
              <a:defRPr sz="1800" b="1">
                <a:solidFill>
                  <a:srgbClr val="FFFFFF"/>
                </a:solidFill>
              </a:defRPr>
            </a:lvl7pPr>
            <a:lvl8pPr lvl="7" algn="l">
              <a:lnSpc>
                <a:spcPct val="100000"/>
              </a:lnSpc>
              <a:spcBef>
                <a:spcPts val="0"/>
              </a:spcBef>
              <a:spcAft>
                <a:spcPts val="0"/>
              </a:spcAft>
              <a:buClr>
                <a:srgbClr val="FFFFFF"/>
              </a:buClr>
              <a:buSzPts val="1800"/>
              <a:buNone/>
              <a:defRPr sz="1800" b="1">
                <a:solidFill>
                  <a:srgbClr val="FFFFFF"/>
                </a:solidFill>
              </a:defRPr>
            </a:lvl8pPr>
            <a:lvl9pPr lvl="8" algn="l">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153" name="Google Shape;153;p2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21">
  <p:cSld name="AUTOLAYOUT_51">
    <p:bg>
      <p:bgPr>
        <a:solidFill>
          <a:srgbClr val="FFFFFF"/>
        </a:solidFill>
        <a:effectLst/>
      </p:bgPr>
    </p:bg>
    <p:spTree>
      <p:nvGrpSpPr>
        <p:cNvPr id="1" name="Shape 154"/>
        <p:cNvGrpSpPr/>
        <p:nvPr/>
      </p:nvGrpSpPr>
      <p:grpSpPr>
        <a:xfrm>
          <a:off x="0" y="0"/>
          <a:ext cx="0" cy="0"/>
          <a:chOff x="0" y="0"/>
          <a:chExt cx="0" cy="0"/>
        </a:xfrm>
      </p:grpSpPr>
      <p:sp>
        <p:nvSpPr>
          <p:cNvPr id="155" name="Google Shape;155;p2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8"/>
          <p:cNvSpPr/>
          <p:nvPr/>
        </p:nvSpPr>
        <p:spPr>
          <a:xfrm>
            <a:off x="0" y="0"/>
            <a:ext cx="3512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8"/>
          <p:cNvSpPr txBox="1">
            <a:spLocks noGrp="1"/>
          </p:cNvSpPr>
          <p:nvPr>
            <p:ph type="title"/>
          </p:nvPr>
        </p:nvSpPr>
        <p:spPr>
          <a:xfrm>
            <a:off x="311700" y="307825"/>
            <a:ext cx="2631900" cy="43167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158" name="Google Shape;158;p28"/>
          <p:cNvSpPr txBox="1">
            <a:spLocks noGrp="1"/>
          </p:cNvSpPr>
          <p:nvPr>
            <p:ph type="body" idx="1"/>
          </p:nvPr>
        </p:nvSpPr>
        <p:spPr>
          <a:xfrm>
            <a:off x="4017625" y="307825"/>
            <a:ext cx="2378700" cy="43554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59" name="Google Shape;159;p28"/>
          <p:cNvSpPr txBox="1">
            <a:spLocks noGrp="1"/>
          </p:cNvSpPr>
          <p:nvPr>
            <p:ph type="body" idx="2"/>
          </p:nvPr>
        </p:nvSpPr>
        <p:spPr>
          <a:xfrm>
            <a:off x="6452850" y="307825"/>
            <a:ext cx="2389800" cy="43554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60" name="Google Shape;160;p2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7">
  <p:cSld name="AUTOLAYOUT_57">
    <p:bg>
      <p:bgPr>
        <a:solidFill>
          <a:srgbClr val="FFFFFF"/>
        </a:solidFill>
        <a:effectLst/>
      </p:bgPr>
    </p:bg>
    <p:spTree>
      <p:nvGrpSpPr>
        <p:cNvPr id="1" name="Shape 161"/>
        <p:cNvGrpSpPr/>
        <p:nvPr/>
      </p:nvGrpSpPr>
      <p:grpSpPr>
        <a:xfrm>
          <a:off x="0" y="0"/>
          <a:ext cx="0" cy="0"/>
          <a:chOff x="0" y="0"/>
          <a:chExt cx="0" cy="0"/>
        </a:xfrm>
      </p:grpSpPr>
      <p:sp>
        <p:nvSpPr>
          <p:cNvPr id="162" name="Google Shape;162;p2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txBox="1">
            <a:spLocks noGrp="1"/>
          </p:cNvSpPr>
          <p:nvPr>
            <p:ph type="title"/>
          </p:nvPr>
        </p:nvSpPr>
        <p:spPr>
          <a:xfrm>
            <a:off x="4852825" y="233150"/>
            <a:ext cx="4016400" cy="11814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65" name="Google Shape;165;p29"/>
          <p:cNvSpPr txBox="1">
            <a:spLocks noGrp="1"/>
          </p:cNvSpPr>
          <p:nvPr>
            <p:ph type="body" idx="1"/>
          </p:nvPr>
        </p:nvSpPr>
        <p:spPr>
          <a:xfrm>
            <a:off x="4852900" y="1672727"/>
            <a:ext cx="4016400" cy="29904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298450" algn="l">
              <a:lnSpc>
                <a:spcPct val="115000"/>
              </a:lnSpc>
              <a:spcBef>
                <a:spcPts val="1600"/>
              </a:spcBef>
              <a:spcAft>
                <a:spcPts val="0"/>
              </a:spcAft>
              <a:buClr>
                <a:schemeClr val="dk2"/>
              </a:buClr>
              <a:buSzPts val="1100"/>
              <a:buChar char="○"/>
              <a:defRPr sz="1400">
                <a:solidFill>
                  <a:schemeClr val="dk2"/>
                </a:solidFill>
              </a:defRPr>
            </a:lvl2pPr>
            <a:lvl3pPr marL="1371600" lvl="2" indent="-298450" algn="l">
              <a:lnSpc>
                <a:spcPct val="115000"/>
              </a:lnSpc>
              <a:spcBef>
                <a:spcPts val="1600"/>
              </a:spcBef>
              <a:spcAft>
                <a:spcPts val="0"/>
              </a:spcAft>
              <a:buClr>
                <a:schemeClr val="dk2"/>
              </a:buClr>
              <a:buSzPts val="1100"/>
              <a:buChar char="■"/>
              <a:defRPr sz="1400">
                <a:solidFill>
                  <a:schemeClr val="dk2"/>
                </a:solidFill>
              </a:defRPr>
            </a:lvl3pPr>
            <a:lvl4pPr marL="1828800" lvl="3" indent="-298450" algn="l">
              <a:lnSpc>
                <a:spcPct val="115000"/>
              </a:lnSpc>
              <a:spcBef>
                <a:spcPts val="1600"/>
              </a:spcBef>
              <a:spcAft>
                <a:spcPts val="0"/>
              </a:spcAft>
              <a:buClr>
                <a:schemeClr val="dk2"/>
              </a:buClr>
              <a:buSzPts val="1100"/>
              <a:buChar char="●"/>
              <a:defRPr sz="1400">
                <a:solidFill>
                  <a:schemeClr val="dk2"/>
                </a:solidFill>
              </a:defRPr>
            </a:lvl4pPr>
            <a:lvl5pPr marL="2286000" lvl="4" indent="-298450" algn="l">
              <a:lnSpc>
                <a:spcPct val="115000"/>
              </a:lnSpc>
              <a:spcBef>
                <a:spcPts val="1600"/>
              </a:spcBef>
              <a:spcAft>
                <a:spcPts val="0"/>
              </a:spcAft>
              <a:buClr>
                <a:schemeClr val="dk2"/>
              </a:buClr>
              <a:buSzPts val="1100"/>
              <a:buChar char="○"/>
              <a:defRPr sz="1400">
                <a:solidFill>
                  <a:schemeClr val="dk2"/>
                </a:solidFill>
              </a:defRPr>
            </a:lvl5pPr>
            <a:lvl6pPr marL="2743200" lvl="5" indent="-298450" algn="l">
              <a:lnSpc>
                <a:spcPct val="115000"/>
              </a:lnSpc>
              <a:spcBef>
                <a:spcPts val="1600"/>
              </a:spcBef>
              <a:spcAft>
                <a:spcPts val="0"/>
              </a:spcAft>
              <a:buClr>
                <a:schemeClr val="dk2"/>
              </a:buClr>
              <a:buSzPts val="1100"/>
              <a:buChar char="■"/>
              <a:defRPr sz="1400">
                <a:solidFill>
                  <a:schemeClr val="dk2"/>
                </a:solidFill>
              </a:defRPr>
            </a:lvl6pPr>
            <a:lvl7pPr marL="3200400" lvl="6" indent="-298450" algn="l">
              <a:lnSpc>
                <a:spcPct val="115000"/>
              </a:lnSpc>
              <a:spcBef>
                <a:spcPts val="1600"/>
              </a:spcBef>
              <a:spcAft>
                <a:spcPts val="0"/>
              </a:spcAft>
              <a:buClr>
                <a:schemeClr val="dk2"/>
              </a:buClr>
              <a:buSzPts val="1100"/>
              <a:buChar char="●"/>
              <a:defRPr sz="1400">
                <a:solidFill>
                  <a:schemeClr val="dk2"/>
                </a:solidFill>
              </a:defRPr>
            </a:lvl7pPr>
            <a:lvl8pPr marL="3657600" lvl="7" indent="-298450" algn="l">
              <a:lnSpc>
                <a:spcPct val="115000"/>
              </a:lnSpc>
              <a:spcBef>
                <a:spcPts val="1600"/>
              </a:spcBef>
              <a:spcAft>
                <a:spcPts val="0"/>
              </a:spcAft>
              <a:buClr>
                <a:schemeClr val="dk2"/>
              </a:buClr>
              <a:buSzPts val="1100"/>
              <a:buChar char="○"/>
              <a:defRPr sz="1400">
                <a:solidFill>
                  <a:schemeClr val="dk2"/>
                </a:solidFill>
              </a:defRPr>
            </a:lvl8pPr>
            <a:lvl9pPr marL="4114800" lvl="8" indent="-298450" algn="l">
              <a:lnSpc>
                <a:spcPct val="115000"/>
              </a:lnSpc>
              <a:spcBef>
                <a:spcPts val="1600"/>
              </a:spcBef>
              <a:spcAft>
                <a:spcPts val="1600"/>
              </a:spcAft>
              <a:buClr>
                <a:schemeClr val="dk2"/>
              </a:buClr>
              <a:buSzPts val="1100"/>
              <a:buChar char="■"/>
              <a:defRPr sz="1400">
                <a:solidFill>
                  <a:schemeClr val="dk2"/>
                </a:solidFill>
              </a:defRPr>
            </a:lvl9pPr>
          </a:lstStyle>
          <a:p>
            <a:endParaRPr/>
          </a:p>
        </p:txBody>
      </p:sp>
      <p:sp>
        <p:nvSpPr>
          <p:cNvPr id="166" name="Google Shape;166;p2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5">
  <p:cSld name="AUTOLAYOUT_60">
    <p:bg>
      <p:bgPr>
        <a:solidFill>
          <a:srgbClr val="FFFFFF"/>
        </a:solidFill>
        <a:effectLst/>
      </p:bgPr>
    </p:bg>
    <p:spTree>
      <p:nvGrpSpPr>
        <p:cNvPr id="1" name="Shape 167"/>
        <p:cNvGrpSpPr/>
        <p:nvPr/>
      </p:nvGrpSpPr>
      <p:grpSpPr>
        <a:xfrm>
          <a:off x="0" y="0"/>
          <a:ext cx="0" cy="0"/>
          <a:chOff x="0" y="0"/>
          <a:chExt cx="0" cy="0"/>
        </a:xfrm>
      </p:grpSpPr>
      <p:sp>
        <p:nvSpPr>
          <p:cNvPr id="168" name="Google Shape;168;p3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0"/>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0"/>
          <p:cNvSpPr txBox="1">
            <a:spLocks noGrp="1"/>
          </p:cNvSpPr>
          <p:nvPr>
            <p:ph type="title"/>
          </p:nvPr>
        </p:nvSpPr>
        <p:spPr>
          <a:xfrm>
            <a:off x="4852825" y="233150"/>
            <a:ext cx="4016400" cy="11814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71" name="Google Shape;171;p30"/>
          <p:cNvSpPr txBox="1">
            <a:spLocks noGrp="1"/>
          </p:cNvSpPr>
          <p:nvPr>
            <p:ph type="body" idx="1"/>
          </p:nvPr>
        </p:nvSpPr>
        <p:spPr>
          <a:xfrm>
            <a:off x="4852900" y="1672727"/>
            <a:ext cx="4016400" cy="29904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298450" algn="l">
              <a:lnSpc>
                <a:spcPct val="115000"/>
              </a:lnSpc>
              <a:spcBef>
                <a:spcPts val="1600"/>
              </a:spcBef>
              <a:spcAft>
                <a:spcPts val="0"/>
              </a:spcAft>
              <a:buClr>
                <a:schemeClr val="dk2"/>
              </a:buClr>
              <a:buSzPts val="1100"/>
              <a:buChar char="○"/>
              <a:defRPr sz="1400">
                <a:solidFill>
                  <a:schemeClr val="dk2"/>
                </a:solidFill>
              </a:defRPr>
            </a:lvl2pPr>
            <a:lvl3pPr marL="1371600" lvl="2" indent="-298450" algn="l">
              <a:lnSpc>
                <a:spcPct val="115000"/>
              </a:lnSpc>
              <a:spcBef>
                <a:spcPts val="1600"/>
              </a:spcBef>
              <a:spcAft>
                <a:spcPts val="0"/>
              </a:spcAft>
              <a:buClr>
                <a:schemeClr val="dk2"/>
              </a:buClr>
              <a:buSzPts val="1100"/>
              <a:buChar char="■"/>
              <a:defRPr sz="1400">
                <a:solidFill>
                  <a:schemeClr val="dk2"/>
                </a:solidFill>
              </a:defRPr>
            </a:lvl3pPr>
            <a:lvl4pPr marL="1828800" lvl="3" indent="-298450" algn="l">
              <a:lnSpc>
                <a:spcPct val="115000"/>
              </a:lnSpc>
              <a:spcBef>
                <a:spcPts val="1600"/>
              </a:spcBef>
              <a:spcAft>
                <a:spcPts val="0"/>
              </a:spcAft>
              <a:buClr>
                <a:schemeClr val="dk2"/>
              </a:buClr>
              <a:buSzPts val="1100"/>
              <a:buChar char="●"/>
              <a:defRPr sz="1400">
                <a:solidFill>
                  <a:schemeClr val="dk2"/>
                </a:solidFill>
              </a:defRPr>
            </a:lvl4pPr>
            <a:lvl5pPr marL="2286000" lvl="4" indent="-298450" algn="l">
              <a:lnSpc>
                <a:spcPct val="115000"/>
              </a:lnSpc>
              <a:spcBef>
                <a:spcPts val="1600"/>
              </a:spcBef>
              <a:spcAft>
                <a:spcPts val="0"/>
              </a:spcAft>
              <a:buClr>
                <a:schemeClr val="dk2"/>
              </a:buClr>
              <a:buSzPts val="1100"/>
              <a:buChar char="○"/>
              <a:defRPr sz="1400">
                <a:solidFill>
                  <a:schemeClr val="dk2"/>
                </a:solidFill>
              </a:defRPr>
            </a:lvl5pPr>
            <a:lvl6pPr marL="2743200" lvl="5" indent="-298450" algn="l">
              <a:lnSpc>
                <a:spcPct val="115000"/>
              </a:lnSpc>
              <a:spcBef>
                <a:spcPts val="1600"/>
              </a:spcBef>
              <a:spcAft>
                <a:spcPts val="0"/>
              </a:spcAft>
              <a:buClr>
                <a:schemeClr val="dk2"/>
              </a:buClr>
              <a:buSzPts val="1100"/>
              <a:buChar char="■"/>
              <a:defRPr sz="1400">
                <a:solidFill>
                  <a:schemeClr val="dk2"/>
                </a:solidFill>
              </a:defRPr>
            </a:lvl6pPr>
            <a:lvl7pPr marL="3200400" lvl="6" indent="-298450" algn="l">
              <a:lnSpc>
                <a:spcPct val="115000"/>
              </a:lnSpc>
              <a:spcBef>
                <a:spcPts val="1600"/>
              </a:spcBef>
              <a:spcAft>
                <a:spcPts val="0"/>
              </a:spcAft>
              <a:buClr>
                <a:schemeClr val="dk2"/>
              </a:buClr>
              <a:buSzPts val="1100"/>
              <a:buChar char="●"/>
              <a:defRPr sz="1400">
                <a:solidFill>
                  <a:schemeClr val="dk2"/>
                </a:solidFill>
              </a:defRPr>
            </a:lvl7pPr>
            <a:lvl8pPr marL="3657600" lvl="7" indent="-298450" algn="l">
              <a:lnSpc>
                <a:spcPct val="115000"/>
              </a:lnSpc>
              <a:spcBef>
                <a:spcPts val="1600"/>
              </a:spcBef>
              <a:spcAft>
                <a:spcPts val="0"/>
              </a:spcAft>
              <a:buClr>
                <a:schemeClr val="dk2"/>
              </a:buClr>
              <a:buSzPts val="1100"/>
              <a:buChar char="○"/>
              <a:defRPr sz="1400">
                <a:solidFill>
                  <a:schemeClr val="dk2"/>
                </a:solidFill>
              </a:defRPr>
            </a:lvl8pPr>
            <a:lvl9pPr marL="4114800" lvl="8" indent="-298450" algn="l">
              <a:lnSpc>
                <a:spcPct val="115000"/>
              </a:lnSpc>
              <a:spcBef>
                <a:spcPts val="1600"/>
              </a:spcBef>
              <a:spcAft>
                <a:spcPts val="1600"/>
              </a:spcAft>
              <a:buClr>
                <a:schemeClr val="dk2"/>
              </a:buClr>
              <a:buSzPts val="1100"/>
              <a:buChar char="■"/>
              <a:defRPr sz="1400">
                <a:solidFill>
                  <a:schemeClr val="dk2"/>
                </a:solidFill>
              </a:defRPr>
            </a:lvl9pPr>
          </a:lstStyle>
          <a:p>
            <a:endParaRPr/>
          </a:p>
        </p:txBody>
      </p:sp>
      <p:sp>
        <p:nvSpPr>
          <p:cNvPr id="172" name="Google Shape;172;p3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2">
  <p:cSld name="AUTOLAYOUT_61">
    <p:bg>
      <p:bgPr>
        <a:solidFill>
          <a:srgbClr val="FFFFFF"/>
        </a:solidFill>
        <a:effectLst/>
      </p:bgPr>
    </p:bg>
    <p:spTree>
      <p:nvGrpSpPr>
        <p:cNvPr id="1" name="Shape 173"/>
        <p:cNvGrpSpPr/>
        <p:nvPr/>
      </p:nvGrpSpPr>
      <p:grpSpPr>
        <a:xfrm>
          <a:off x="0" y="0"/>
          <a:ext cx="0" cy="0"/>
          <a:chOff x="0" y="0"/>
          <a:chExt cx="0" cy="0"/>
        </a:xfrm>
      </p:grpSpPr>
      <p:sp>
        <p:nvSpPr>
          <p:cNvPr id="174" name="Google Shape;174;p31"/>
          <p:cNvSpPr/>
          <p:nvPr/>
        </p:nvSpPr>
        <p:spPr>
          <a:xfrm rot="10800000">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76" name="Google Shape;176;p31"/>
          <p:cNvSpPr txBox="1">
            <a:spLocks noGrp="1"/>
          </p:cNvSpPr>
          <p:nvPr>
            <p:ph type="subTitle" idx="1"/>
          </p:nvPr>
        </p:nvSpPr>
        <p:spPr>
          <a:xfrm>
            <a:off x="335100" y="3066963"/>
            <a:ext cx="8473800" cy="3621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800"/>
              <a:buNone/>
              <a:defRPr sz="1800" b="1">
                <a:solidFill>
                  <a:srgbClr val="FFFFFF"/>
                </a:solidFill>
              </a:defRPr>
            </a:lvl1pPr>
            <a:lvl2pPr lvl="1" algn="l">
              <a:lnSpc>
                <a:spcPct val="100000"/>
              </a:lnSpc>
              <a:spcBef>
                <a:spcPts val="0"/>
              </a:spcBef>
              <a:spcAft>
                <a:spcPts val="0"/>
              </a:spcAft>
              <a:buClr>
                <a:srgbClr val="FFFFFF"/>
              </a:buClr>
              <a:buSzPts val="1800"/>
              <a:buNone/>
              <a:defRPr sz="1800" b="1">
                <a:solidFill>
                  <a:srgbClr val="FFFFFF"/>
                </a:solidFill>
              </a:defRPr>
            </a:lvl2pPr>
            <a:lvl3pPr lvl="2" algn="l">
              <a:lnSpc>
                <a:spcPct val="100000"/>
              </a:lnSpc>
              <a:spcBef>
                <a:spcPts val="0"/>
              </a:spcBef>
              <a:spcAft>
                <a:spcPts val="0"/>
              </a:spcAft>
              <a:buClr>
                <a:srgbClr val="FFFFFF"/>
              </a:buClr>
              <a:buSzPts val="1800"/>
              <a:buNone/>
              <a:defRPr sz="1800" b="1">
                <a:solidFill>
                  <a:srgbClr val="FFFFFF"/>
                </a:solidFill>
              </a:defRPr>
            </a:lvl3pPr>
            <a:lvl4pPr lvl="3" algn="l">
              <a:lnSpc>
                <a:spcPct val="100000"/>
              </a:lnSpc>
              <a:spcBef>
                <a:spcPts val="0"/>
              </a:spcBef>
              <a:spcAft>
                <a:spcPts val="0"/>
              </a:spcAft>
              <a:buClr>
                <a:srgbClr val="FFFFFF"/>
              </a:buClr>
              <a:buSzPts val="1800"/>
              <a:buNone/>
              <a:defRPr sz="1800" b="1">
                <a:solidFill>
                  <a:srgbClr val="FFFFFF"/>
                </a:solidFill>
              </a:defRPr>
            </a:lvl4pPr>
            <a:lvl5pPr lvl="4" algn="l">
              <a:lnSpc>
                <a:spcPct val="100000"/>
              </a:lnSpc>
              <a:spcBef>
                <a:spcPts val="0"/>
              </a:spcBef>
              <a:spcAft>
                <a:spcPts val="0"/>
              </a:spcAft>
              <a:buClr>
                <a:srgbClr val="FFFFFF"/>
              </a:buClr>
              <a:buSzPts val="1800"/>
              <a:buNone/>
              <a:defRPr sz="1800" b="1">
                <a:solidFill>
                  <a:srgbClr val="FFFFFF"/>
                </a:solidFill>
              </a:defRPr>
            </a:lvl5pPr>
            <a:lvl6pPr lvl="5" algn="l">
              <a:lnSpc>
                <a:spcPct val="100000"/>
              </a:lnSpc>
              <a:spcBef>
                <a:spcPts val="0"/>
              </a:spcBef>
              <a:spcAft>
                <a:spcPts val="0"/>
              </a:spcAft>
              <a:buClr>
                <a:srgbClr val="FFFFFF"/>
              </a:buClr>
              <a:buSzPts val="1800"/>
              <a:buNone/>
              <a:defRPr sz="1800" b="1">
                <a:solidFill>
                  <a:srgbClr val="FFFFFF"/>
                </a:solidFill>
              </a:defRPr>
            </a:lvl6pPr>
            <a:lvl7pPr lvl="6" algn="l">
              <a:lnSpc>
                <a:spcPct val="100000"/>
              </a:lnSpc>
              <a:spcBef>
                <a:spcPts val="0"/>
              </a:spcBef>
              <a:spcAft>
                <a:spcPts val="0"/>
              </a:spcAft>
              <a:buClr>
                <a:srgbClr val="FFFFFF"/>
              </a:buClr>
              <a:buSzPts val="1800"/>
              <a:buNone/>
              <a:defRPr sz="1800" b="1">
                <a:solidFill>
                  <a:srgbClr val="FFFFFF"/>
                </a:solidFill>
              </a:defRPr>
            </a:lvl7pPr>
            <a:lvl8pPr lvl="7" algn="l">
              <a:lnSpc>
                <a:spcPct val="100000"/>
              </a:lnSpc>
              <a:spcBef>
                <a:spcPts val="0"/>
              </a:spcBef>
              <a:spcAft>
                <a:spcPts val="0"/>
              </a:spcAft>
              <a:buClr>
                <a:srgbClr val="FFFFFF"/>
              </a:buClr>
              <a:buSzPts val="1800"/>
              <a:buNone/>
              <a:defRPr sz="1800" b="1">
                <a:solidFill>
                  <a:srgbClr val="FFFFFF"/>
                </a:solidFill>
              </a:defRPr>
            </a:lvl8pPr>
            <a:lvl9pPr lvl="8" algn="l">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177" name="Google Shape;177;p31"/>
          <p:cNvSpPr txBox="1">
            <a:spLocks noGrp="1"/>
          </p:cNvSpPr>
          <p:nvPr>
            <p:ph type="ctrTitle"/>
          </p:nvPr>
        </p:nvSpPr>
        <p:spPr>
          <a:xfrm>
            <a:off x="335100" y="1714563"/>
            <a:ext cx="8473800" cy="12762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Clr>
                <a:srgbClr val="FFFFFF"/>
              </a:buClr>
              <a:buSzPts val="3600"/>
              <a:buNone/>
              <a:defRPr sz="3600" b="1">
                <a:solidFill>
                  <a:srgbClr val="FFFFFF"/>
                </a:solidFill>
              </a:defRPr>
            </a:lvl2pPr>
            <a:lvl3pPr lvl="2" algn="l">
              <a:lnSpc>
                <a:spcPct val="100000"/>
              </a:lnSpc>
              <a:spcBef>
                <a:spcPts val="0"/>
              </a:spcBef>
              <a:spcAft>
                <a:spcPts val="0"/>
              </a:spcAft>
              <a:buClr>
                <a:srgbClr val="FFFFFF"/>
              </a:buClr>
              <a:buSzPts val="3600"/>
              <a:buNone/>
              <a:defRPr sz="3600" b="1">
                <a:solidFill>
                  <a:srgbClr val="FFFFFF"/>
                </a:solidFill>
              </a:defRPr>
            </a:lvl3pPr>
            <a:lvl4pPr lvl="3" algn="l">
              <a:lnSpc>
                <a:spcPct val="100000"/>
              </a:lnSpc>
              <a:spcBef>
                <a:spcPts val="0"/>
              </a:spcBef>
              <a:spcAft>
                <a:spcPts val="0"/>
              </a:spcAft>
              <a:buClr>
                <a:srgbClr val="FFFFFF"/>
              </a:buClr>
              <a:buSzPts val="3600"/>
              <a:buNone/>
              <a:defRPr sz="3600" b="1">
                <a:solidFill>
                  <a:srgbClr val="FFFFFF"/>
                </a:solidFill>
              </a:defRPr>
            </a:lvl4pPr>
            <a:lvl5pPr lvl="4" algn="l">
              <a:lnSpc>
                <a:spcPct val="100000"/>
              </a:lnSpc>
              <a:spcBef>
                <a:spcPts val="0"/>
              </a:spcBef>
              <a:spcAft>
                <a:spcPts val="0"/>
              </a:spcAft>
              <a:buClr>
                <a:srgbClr val="FFFFFF"/>
              </a:buClr>
              <a:buSzPts val="3600"/>
              <a:buNone/>
              <a:defRPr sz="3600" b="1">
                <a:solidFill>
                  <a:srgbClr val="FFFFFF"/>
                </a:solidFill>
              </a:defRPr>
            </a:lvl5pPr>
            <a:lvl6pPr lvl="5" algn="l">
              <a:lnSpc>
                <a:spcPct val="100000"/>
              </a:lnSpc>
              <a:spcBef>
                <a:spcPts val="0"/>
              </a:spcBef>
              <a:spcAft>
                <a:spcPts val="0"/>
              </a:spcAft>
              <a:buClr>
                <a:srgbClr val="FFFFFF"/>
              </a:buClr>
              <a:buSzPts val="3600"/>
              <a:buNone/>
              <a:defRPr sz="3600" b="1">
                <a:solidFill>
                  <a:srgbClr val="FFFFFF"/>
                </a:solidFill>
              </a:defRPr>
            </a:lvl6pPr>
            <a:lvl7pPr lvl="6" algn="l">
              <a:lnSpc>
                <a:spcPct val="100000"/>
              </a:lnSpc>
              <a:spcBef>
                <a:spcPts val="0"/>
              </a:spcBef>
              <a:spcAft>
                <a:spcPts val="0"/>
              </a:spcAft>
              <a:buClr>
                <a:srgbClr val="FFFFFF"/>
              </a:buClr>
              <a:buSzPts val="3600"/>
              <a:buNone/>
              <a:defRPr sz="3600" b="1">
                <a:solidFill>
                  <a:srgbClr val="FFFFFF"/>
                </a:solidFill>
              </a:defRPr>
            </a:lvl7pPr>
            <a:lvl8pPr lvl="7" algn="l">
              <a:lnSpc>
                <a:spcPct val="100000"/>
              </a:lnSpc>
              <a:spcBef>
                <a:spcPts val="0"/>
              </a:spcBef>
              <a:spcAft>
                <a:spcPts val="0"/>
              </a:spcAft>
              <a:buClr>
                <a:srgbClr val="FFFFFF"/>
              </a:buClr>
              <a:buSzPts val="3600"/>
              <a:buNone/>
              <a:defRPr sz="3600" b="1">
                <a:solidFill>
                  <a:srgbClr val="FFFFFF"/>
                </a:solidFill>
              </a:defRPr>
            </a:lvl8pPr>
            <a:lvl9pPr lvl="8" algn="l">
              <a:lnSpc>
                <a:spcPct val="100000"/>
              </a:lnSpc>
              <a:spcBef>
                <a:spcPts val="0"/>
              </a:spcBef>
              <a:spcAft>
                <a:spcPts val="0"/>
              </a:spcAft>
              <a:buClr>
                <a:srgbClr val="FFFFFF"/>
              </a:buClr>
              <a:buSzPts val="3600"/>
              <a:buNone/>
              <a:defRPr sz="3600" b="1">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hyperlink" Target="https://www.nytimes.com/2008/06/09/business/media/09askthetime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ww.canada.ca/en/immigration-refugees-citizenship/corporate/publications-manuals/annual-report-parliament-immigration-2019.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s://www.unhcr.org/figures-at-a-glance.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hyperlink" Target="https://www.unhcr.ca/wp-content/uploads/2019/11/Are-Refugees-Good-for-Canada-A-Look-at-Canadian-Refugee-Integration-November-2019.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hyperlink" Target="https://www.environicsinstitute.org/projects/project-details/race-relations-in-canada-201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hyperlink" Target="https://nationalpost.com/news/politics/scheer-criticizes-trudeau-on-immigration-argues-systems-integrity-damaged" TargetMode="External"/><Relationship Id="rId3" Type="http://schemas.openxmlformats.org/officeDocument/2006/relationships/image" Target="../media/image23.jpg"/><Relationship Id="rId7" Type="http://schemas.openxmlformats.org/officeDocument/2006/relationships/hyperlink" Target="https://www.cbc.ca/news2/interactives/flightps752/" TargetMode="External"/><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hyperlink" Target="https://www.bbc.com/news/world-us-canada-51053220" TargetMode="External"/><Relationship Id="rId5" Type="http://schemas.openxmlformats.org/officeDocument/2006/relationships/hyperlink" Target="https://www.toronto.com/news-story/9937006-canada-agrees-not-to-deport-toronto-icu-nurse-in-the-middle-of-the-coronavirus-crisis/" TargetMode="External"/><Relationship Id="rId4" Type="http://schemas.openxmlformats.org/officeDocument/2006/relationships/hyperlink" Target="https://www.cbc.ca/news/canada/ottawa/smuggled-refugee-journey-boat-cornwall-1.4043973" TargetMode="External"/><Relationship Id="rId9" Type="http://schemas.openxmlformats.org/officeDocument/2006/relationships/hyperlink" Target="https://www.cbc.ca/news/canada/nova-scotia/immigration-fraud-jobs-atlantic-canada-aipp-1.528166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hyperlink" Target="https://ethicaljournalismnetwork.org/who-we-are/5-principles-of-journalis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hyperlink" Target="https://cbc.radio-canada.ca/en/vision/governance/journalistic-standards-and-practi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hyperlink" Target="https://www.kqed.org/education/531972/false-equivalence-why-its-so-dangerous-above-the-noise" TargetMode="External"/><Relationship Id="rId4" Type="http://schemas.openxmlformats.org/officeDocument/2006/relationships/hyperlink" Target="https://www.washingtonpost.com/lifestyle/style/this-week-should-put-the-nail-in-the-coffin-for-both-sides-journalism/2017/08/16/77c6668a-8292-11e7-b359-15a3617c767b_story.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hyperlink" Target="https://archives.cjr.org/realtalk/the_art_of_the_interview.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ctrTitle"/>
          </p:nvPr>
        </p:nvSpPr>
        <p:spPr>
          <a:xfrm>
            <a:off x="4596750" y="1236975"/>
            <a:ext cx="4050900" cy="152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Reporting on Canada’s Cultural Mosaic</a:t>
            </a:r>
            <a:endParaRPr/>
          </a:p>
        </p:txBody>
      </p:sp>
      <p:sp>
        <p:nvSpPr>
          <p:cNvPr id="183" name="Google Shape;183;p32"/>
          <p:cNvSpPr txBox="1">
            <a:spLocks noGrp="1"/>
          </p:cNvSpPr>
          <p:nvPr>
            <p:ph type="subTitle" idx="1"/>
          </p:nvPr>
        </p:nvSpPr>
        <p:spPr>
          <a:xfrm>
            <a:off x="4596750" y="2925300"/>
            <a:ext cx="40509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New Canadian Media</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Guide for Immigrant Journalists</a:t>
            </a:r>
            <a:endParaRPr>
              <a:latin typeface="Lato"/>
              <a:ea typeface="Lato"/>
              <a:cs typeface="Lato"/>
              <a:sym typeface="Lato"/>
            </a:endParaRPr>
          </a:p>
          <a:p>
            <a:pPr marL="0" lvl="0" indent="0" algn="ctr" rtl="0">
              <a:spcBef>
                <a:spcPts val="0"/>
              </a:spcBef>
              <a:spcAft>
                <a:spcPts val="0"/>
              </a:spcAft>
              <a:buNone/>
            </a:pPr>
            <a:endParaRPr sz="1400">
              <a:latin typeface="Lato"/>
              <a:ea typeface="Lato"/>
              <a:cs typeface="Lato"/>
              <a:sym typeface="Lato"/>
            </a:endParaRPr>
          </a:p>
          <a:p>
            <a:pPr marL="0" lvl="0" indent="0" algn="ctr" rtl="0">
              <a:spcBef>
                <a:spcPts val="0"/>
              </a:spcBef>
              <a:spcAft>
                <a:spcPts val="0"/>
              </a:spcAft>
              <a:buNone/>
            </a:pPr>
            <a:r>
              <a:rPr lang="en" sz="1400">
                <a:latin typeface="Lato"/>
                <a:ea typeface="Lato"/>
                <a:cs typeface="Lato"/>
                <a:sym typeface="Lato"/>
              </a:rPr>
              <a:t>— Judy Trinh, Broadcaster and Writer</a:t>
            </a:r>
            <a:endParaRPr sz="1400">
              <a:latin typeface="Lato"/>
              <a:ea typeface="Lato"/>
              <a:cs typeface="Lato"/>
              <a:sym typeface="Lato"/>
            </a:endParaRPr>
          </a:p>
          <a:p>
            <a:pPr marL="0" lvl="0" indent="0" algn="ctr" rtl="0">
              <a:spcBef>
                <a:spcPts val="0"/>
              </a:spcBef>
              <a:spcAft>
                <a:spcPts val="0"/>
              </a:spcAft>
              <a:buNone/>
            </a:pPr>
            <a:endParaRPr>
              <a:latin typeface="Lato"/>
              <a:ea typeface="Lato"/>
              <a:cs typeface="Lato"/>
              <a:sym typeface="Lato"/>
            </a:endParaRPr>
          </a:p>
          <a:p>
            <a:pPr marL="0" lvl="0" indent="0" algn="ctr" rtl="0">
              <a:spcBef>
                <a:spcPts val="0"/>
              </a:spcBef>
              <a:spcAft>
                <a:spcPts val="0"/>
              </a:spcAft>
              <a:buNone/>
            </a:pPr>
            <a:endParaRPr>
              <a:latin typeface="Lato"/>
              <a:ea typeface="Lato"/>
              <a:cs typeface="Lato"/>
              <a:sym typeface="Lato"/>
            </a:endParaRPr>
          </a:p>
        </p:txBody>
      </p:sp>
      <p:pic>
        <p:nvPicPr>
          <p:cNvPr id="184" name="Google Shape;184;p32"/>
          <p:cNvPicPr preferRelativeResize="0"/>
          <p:nvPr/>
        </p:nvPicPr>
        <p:blipFill>
          <a:blip r:embed="rId3">
            <a:alphaModFix/>
          </a:blip>
          <a:stretch>
            <a:fillRect/>
          </a:stretch>
        </p:blipFill>
        <p:spPr>
          <a:xfrm>
            <a:off x="0" y="927675"/>
            <a:ext cx="4282800" cy="3288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1"/>
          <p:cNvPicPr preferRelativeResize="0"/>
          <p:nvPr/>
        </p:nvPicPr>
        <p:blipFill rotWithShape="1">
          <a:blip r:embed="rId3">
            <a:alphaModFix amt="65000"/>
          </a:blip>
          <a:srcRect t="6717" b="6717"/>
          <a:stretch/>
        </p:blipFill>
        <p:spPr>
          <a:xfrm>
            <a:off x="0" y="0"/>
            <a:ext cx="9144000" cy="5143500"/>
          </a:xfrm>
          <a:prstGeom prst="rect">
            <a:avLst/>
          </a:prstGeom>
          <a:noFill/>
          <a:ln>
            <a:noFill/>
          </a:ln>
        </p:spPr>
      </p:pic>
      <p:sp>
        <p:nvSpPr>
          <p:cNvPr id="250" name="Google Shape;250;p41"/>
          <p:cNvSpPr txBox="1">
            <a:spLocks noGrp="1"/>
          </p:cNvSpPr>
          <p:nvPr>
            <p:ph type="ctrTitle"/>
          </p:nvPr>
        </p:nvSpPr>
        <p:spPr>
          <a:xfrm>
            <a:off x="320625" y="521375"/>
            <a:ext cx="5871300" cy="76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Journalism Sources</a:t>
            </a:r>
            <a:endParaRPr/>
          </a:p>
        </p:txBody>
      </p:sp>
      <p:sp>
        <p:nvSpPr>
          <p:cNvPr id="251" name="Google Shape;251;p41"/>
          <p:cNvSpPr txBox="1">
            <a:spLocks noGrp="1"/>
          </p:cNvSpPr>
          <p:nvPr>
            <p:ph type="subTitle" idx="1"/>
          </p:nvPr>
        </p:nvSpPr>
        <p:spPr>
          <a:xfrm>
            <a:off x="320625" y="1423875"/>
            <a:ext cx="5871300" cy="334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Lato"/>
                <a:ea typeface="Lato"/>
                <a:cs typeface="Lato"/>
                <a:sym typeface="Lato"/>
              </a:rPr>
              <a:t>In a time when news media  is under attack as “fake news” it is imperative that our interview subjects go on the record.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Naming our sources bolsters our credibility.</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Attribution  upholds our mandate of elevating immigrant voices. </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You can’t change things by being invisible.</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2"/>
          <p:cNvPicPr preferRelativeResize="0"/>
          <p:nvPr/>
        </p:nvPicPr>
        <p:blipFill rotWithShape="1">
          <a:blip r:embed="rId3">
            <a:alphaModFix/>
          </a:blip>
          <a:srcRect l="16643" r="16649"/>
          <a:stretch/>
        </p:blipFill>
        <p:spPr>
          <a:xfrm>
            <a:off x="3047650" y="0"/>
            <a:ext cx="6096301" cy="5143501"/>
          </a:xfrm>
          <a:prstGeom prst="rect">
            <a:avLst/>
          </a:prstGeom>
          <a:noFill/>
          <a:ln>
            <a:noFill/>
          </a:ln>
        </p:spPr>
      </p:pic>
      <p:sp>
        <p:nvSpPr>
          <p:cNvPr id="257" name="Google Shape;257;p42"/>
          <p:cNvSpPr txBox="1">
            <a:spLocks noGrp="1"/>
          </p:cNvSpPr>
          <p:nvPr>
            <p:ph type="title"/>
          </p:nvPr>
        </p:nvSpPr>
        <p:spPr>
          <a:xfrm>
            <a:off x="233600" y="829550"/>
            <a:ext cx="2566200" cy="89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Confidential Sources</a:t>
            </a:r>
            <a:endParaRPr sz="2600"/>
          </a:p>
        </p:txBody>
      </p:sp>
      <p:sp>
        <p:nvSpPr>
          <p:cNvPr id="258" name="Google Shape;258;p42"/>
          <p:cNvSpPr txBox="1">
            <a:spLocks noGrp="1"/>
          </p:cNvSpPr>
          <p:nvPr>
            <p:ph type="body" idx="1"/>
          </p:nvPr>
        </p:nvSpPr>
        <p:spPr>
          <a:xfrm>
            <a:off x="116750" y="1817000"/>
            <a:ext cx="2799900" cy="297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Allowed when naming the person could endanger them</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Anonymity to victims of sexual crime</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To protect identity of a minor</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Whistleblower</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A deep source not authorized to speak</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Must get editorial approval</a:t>
            </a:r>
            <a:endParaRPr>
              <a:latin typeface="Lato"/>
              <a:ea typeface="Lato"/>
              <a:cs typeface="Lato"/>
              <a:sym typeface="Lato"/>
            </a:endParaRPr>
          </a:p>
        </p:txBody>
      </p:sp>
      <p:sp>
        <p:nvSpPr>
          <p:cNvPr id="259" name="Google Shape;259;p42"/>
          <p:cNvSpPr txBox="1"/>
          <p:nvPr/>
        </p:nvSpPr>
        <p:spPr>
          <a:xfrm>
            <a:off x="3211725" y="4401300"/>
            <a:ext cx="4512000" cy="7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Examples:</a:t>
            </a:r>
            <a:endParaRPr>
              <a:solidFill>
                <a:srgbClr val="FFFFFF"/>
              </a:solidFill>
              <a:latin typeface="Lato"/>
              <a:ea typeface="Lato"/>
              <a:cs typeface="Lato"/>
              <a:sym typeface="Lato"/>
            </a:endParaRPr>
          </a:p>
          <a:p>
            <a:pPr marL="0" lvl="0" indent="0" algn="l" rtl="0">
              <a:spcBef>
                <a:spcPts val="0"/>
              </a:spcBef>
              <a:spcAft>
                <a:spcPts val="0"/>
              </a:spcAft>
              <a:buNone/>
            </a:pPr>
            <a:r>
              <a:rPr lang="en" u="sng">
                <a:solidFill>
                  <a:srgbClr val="FFFFFF"/>
                </a:solidFill>
                <a:latin typeface="Lato"/>
                <a:ea typeface="Lato"/>
                <a:cs typeface="Lato"/>
                <a:sym typeface="Lato"/>
                <a:hlinkClick r:id="rId4"/>
              </a:rPr>
              <a:t>New York Times Discussion of Anonymous sources</a:t>
            </a:r>
            <a:endParaRPr>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3" descr="We the North: The Toronto Raptors playoff success represents a ..."/>
          <p:cNvPicPr preferRelativeResize="0"/>
          <p:nvPr/>
        </p:nvPicPr>
        <p:blipFill rotWithShape="1">
          <a:blip r:embed="rId3">
            <a:alphaModFix/>
          </a:blip>
          <a:srcRect l="5555" r="5555"/>
          <a:stretch/>
        </p:blipFill>
        <p:spPr>
          <a:xfrm>
            <a:off x="4428750" y="0"/>
            <a:ext cx="4592275" cy="5143500"/>
          </a:xfrm>
          <a:prstGeom prst="rect">
            <a:avLst/>
          </a:prstGeom>
          <a:noFill/>
          <a:ln>
            <a:noFill/>
          </a:ln>
        </p:spPr>
      </p:pic>
      <p:sp>
        <p:nvSpPr>
          <p:cNvPr id="265" name="Google Shape;265;p43"/>
          <p:cNvSpPr txBox="1">
            <a:spLocks noGrp="1"/>
          </p:cNvSpPr>
          <p:nvPr>
            <p:ph type="title"/>
          </p:nvPr>
        </p:nvSpPr>
        <p:spPr>
          <a:xfrm>
            <a:off x="311300" y="725375"/>
            <a:ext cx="3704400" cy="204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Snapshot of Canada</a:t>
            </a:r>
            <a:endParaRPr/>
          </a:p>
        </p:txBody>
      </p:sp>
      <p:sp>
        <p:nvSpPr>
          <p:cNvPr id="266" name="Google Shape;266;p43"/>
          <p:cNvSpPr txBox="1">
            <a:spLocks noGrp="1"/>
          </p:cNvSpPr>
          <p:nvPr>
            <p:ph type="body" idx="2"/>
          </p:nvPr>
        </p:nvSpPr>
        <p:spPr>
          <a:xfrm>
            <a:off x="186500" y="1860625"/>
            <a:ext cx="3954000" cy="3032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Font typeface="Lato"/>
              <a:buChar char="●"/>
            </a:pPr>
            <a:r>
              <a:rPr lang="en" sz="1600">
                <a:solidFill>
                  <a:srgbClr val="FFFFFF"/>
                </a:solidFill>
                <a:latin typeface="Lato"/>
                <a:ea typeface="Lato"/>
                <a:cs typeface="Lato"/>
                <a:sym typeface="Lato"/>
              </a:rPr>
              <a:t>320,000 permanent residents welcomed in 2018</a:t>
            </a:r>
            <a:endParaRPr sz="1600">
              <a:solidFill>
                <a:srgbClr val="FFFFFF"/>
              </a:solidFill>
              <a:latin typeface="Lato"/>
              <a:ea typeface="Lato"/>
              <a:cs typeface="Lato"/>
              <a:sym typeface="Lato"/>
            </a:endParaRPr>
          </a:p>
          <a:p>
            <a:pPr marL="457200" lvl="0" indent="-330200" algn="l" rtl="0">
              <a:spcBef>
                <a:spcPts val="0"/>
              </a:spcBef>
              <a:spcAft>
                <a:spcPts val="0"/>
              </a:spcAft>
              <a:buClr>
                <a:srgbClr val="FFFFFF"/>
              </a:buClr>
              <a:buSzPts val="1600"/>
              <a:buFont typeface="Lato"/>
              <a:buChar char="●"/>
            </a:pPr>
            <a:r>
              <a:rPr lang="en" sz="1600">
                <a:solidFill>
                  <a:srgbClr val="FFFFFF"/>
                </a:solidFill>
                <a:latin typeface="Lato"/>
                <a:ea typeface="Lato"/>
                <a:cs typeface="Lato"/>
                <a:sym typeface="Lato"/>
              </a:rPr>
              <a:t>60% Economic class</a:t>
            </a:r>
            <a:endParaRPr sz="1600">
              <a:solidFill>
                <a:srgbClr val="FFFFFF"/>
              </a:solidFill>
              <a:latin typeface="Lato"/>
              <a:ea typeface="Lato"/>
              <a:cs typeface="Lato"/>
              <a:sym typeface="Lato"/>
            </a:endParaRPr>
          </a:p>
          <a:p>
            <a:pPr marL="457200" lvl="0" indent="-330200" algn="l" rtl="0">
              <a:spcBef>
                <a:spcPts val="0"/>
              </a:spcBef>
              <a:spcAft>
                <a:spcPts val="0"/>
              </a:spcAft>
              <a:buClr>
                <a:srgbClr val="FFFFFF"/>
              </a:buClr>
              <a:buSzPts val="1600"/>
              <a:buFont typeface="Lato"/>
              <a:buChar char="●"/>
            </a:pPr>
            <a:r>
              <a:rPr lang="en" sz="1600">
                <a:solidFill>
                  <a:srgbClr val="FFFFFF"/>
                </a:solidFill>
                <a:latin typeface="Lato"/>
                <a:ea typeface="Lato"/>
                <a:cs typeface="Lato"/>
                <a:sym typeface="Lato"/>
              </a:rPr>
              <a:t>49,000 refugees, protected persons</a:t>
            </a:r>
            <a:endParaRPr sz="1600">
              <a:solidFill>
                <a:srgbClr val="FFFFFF"/>
              </a:solidFill>
              <a:latin typeface="Lato"/>
              <a:ea typeface="Lato"/>
              <a:cs typeface="Lato"/>
              <a:sym typeface="Lato"/>
            </a:endParaRPr>
          </a:p>
          <a:p>
            <a:pPr marL="457200" lvl="0" indent="-330200" algn="l" rtl="0">
              <a:spcBef>
                <a:spcPts val="0"/>
              </a:spcBef>
              <a:spcAft>
                <a:spcPts val="0"/>
              </a:spcAft>
              <a:buClr>
                <a:srgbClr val="FFFFFF"/>
              </a:buClr>
              <a:buSzPts val="1600"/>
              <a:buFont typeface="Lato"/>
              <a:buChar char="●"/>
            </a:pPr>
            <a:r>
              <a:rPr lang="en" sz="1600">
                <a:solidFill>
                  <a:srgbClr val="FFFFFF"/>
                </a:solidFill>
                <a:latin typeface="Lato"/>
                <a:ea typeface="Lato"/>
                <a:cs typeface="Lato"/>
                <a:sym typeface="Lato"/>
              </a:rPr>
              <a:t>Top 5: India, Philippines, China, Syria, United States    </a:t>
            </a:r>
            <a:endParaRPr sz="1600">
              <a:solidFill>
                <a:srgbClr val="FFFFFF"/>
              </a:solidFill>
              <a:latin typeface="Lato"/>
              <a:ea typeface="Lato"/>
              <a:cs typeface="Lato"/>
              <a:sym typeface="Lato"/>
            </a:endParaRPr>
          </a:p>
          <a:p>
            <a:pPr marL="457200" lvl="0" indent="-330200" algn="l" rtl="0">
              <a:spcBef>
                <a:spcPts val="0"/>
              </a:spcBef>
              <a:spcAft>
                <a:spcPts val="0"/>
              </a:spcAft>
              <a:buClr>
                <a:srgbClr val="FFFFFF"/>
              </a:buClr>
              <a:buSzPts val="1600"/>
              <a:buFont typeface="Lato"/>
              <a:buChar char="●"/>
            </a:pPr>
            <a:r>
              <a:rPr lang="en" sz="1600">
                <a:solidFill>
                  <a:srgbClr val="FFFFFF"/>
                </a:solidFill>
                <a:latin typeface="Lato"/>
                <a:ea typeface="Lato"/>
                <a:cs typeface="Lato"/>
                <a:sym typeface="Lato"/>
              </a:rPr>
              <a:t>360,000 annually immigrants by 2022                                                                                                                                                                                                                                                         </a:t>
            </a:r>
            <a:endParaRPr sz="1600">
              <a:solidFill>
                <a:srgbClr val="FFFFFF"/>
              </a:solidFill>
              <a:latin typeface="Lato"/>
              <a:ea typeface="Lato"/>
              <a:cs typeface="Lato"/>
              <a:sym typeface="Lato"/>
            </a:endParaRPr>
          </a:p>
        </p:txBody>
      </p:sp>
      <p:sp>
        <p:nvSpPr>
          <p:cNvPr id="267" name="Google Shape;267;p43"/>
          <p:cNvSpPr txBox="1"/>
          <p:nvPr/>
        </p:nvSpPr>
        <p:spPr>
          <a:xfrm>
            <a:off x="6006075" y="4389125"/>
            <a:ext cx="7351800" cy="8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268" name="Google Shape;268;p43"/>
          <p:cNvSpPr txBox="1"/>
          <p:nvPr/>
        </p:nvSpPr>
        <p:spPr>
          <a:xfrm>
            <a:off x="4572000" y="4660575"/>
            <a:ext cx="78486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FFFFFF"/>
                </a:solidFill>
                <a:latin typeface="Merriweather"/>
                <a:ea typeface="Merriweather"/>
                <a:cs typeface="Merriweather"/>
                <a:sym typeface="Merriweather"/>
                <a:hlinkClick r:id="rId4"/>
              </a:rPr>
              <a:t>Source: 2019 Parliamentary Report</a:t>
            </a:r>
            <a:endParaRPr>
              <a:solidFill>
                <a:srgbClr val="FFFFFF"/>
              </a:solidFill>
              <a:latin typeface="Merriweather"/>
              <a:ea typeface="Merriweather"/>
              <a:cs typeface="Merriweather"/>
              <a:sym typeface="Merriweather"/>
            </a:endParaRPr>
          </a:p>
          <a:p>
            <a:pPr marL="0" lvl="0" indent="0" algn="l" rtl="0">
              <a:spcBef>
                <a:spcPts val="0"/>
              </a:spcBef>
              <a:spcAft>
                <a:spcPts val="0"/>
              </a:spcAft>
              <a:buNone/>
            </a:pPr>
            <a:endParaRPr sz="12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4" descr="stack of newspapers"/>
          <p:cNvPicPr preferRelativeResize="0"/>
          <p:nvPr/>
        </p:nvPicPr>
        <p:blipFill rotWithShape="1">
          <a:blip r:embed="rId3">
            <a:alphaModFix/>
          </a:blip>
          <a:srcRect/>
          <a:stretch/>
        </p:blipFill>
        <p:spPr>
          <a:xfrm>
            <a:off x="0" y="0"/>
            <a:ext cx="9144000" cy="5143497"/>
          </a:xfrm>
          <a:prstGeom prst="rect">
            <a:avLst/>
          </a:prstGeom>
          <a:noFill/>
          <a:ln>
            <a:noFill/>
          </a:ln>
        </p:spPr>
      </p:pic>
      <p:sp>
        <p:nvSpPr>
          <p:cNvPr id="274" name="Google Shape;274;p44"/>
          <p:cNvSpPr/>
          <p:nvPr/>
        </p:nvSpPr>
        <p:spPr>
          <a:xfrm>
            <a:off x="342825" y="1323975"/>
            <a:ext cx="3810300" cy="3467100"/>
          </a:xfrm>
          <a:prstGeom prst="rect">
            <a:avLst/>
          </a:prstGeom>
          <a:solidFill>
            <a:srgbClr val="000000">
              <a:alpha val="8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4"/>
          <p:cNvSpPr txBox="1">
            <a:spLocks noGrp="1"/>
          </p:cNvSpPr>
          <p:nvPr>
            <p:ph type="title"/>
          </p:nvPr>
        </p:nvSpPr>
        <p:spPr>
          <a:xfrm>
            <a:off x="523250" y="1707425"/>
            <a:ext cx="3477900" cy="48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Terminology</a:t>
            </a:r>
            <a:endParaRPr/>
          </a:p>
        </p:txBody>
      </p:sp>
      <p:sp>
        <p:nvSpPr>
          <p:cNvPr id="276" name="Google Shape;276;p44"/>
          <p:cNvSpPr txBox="1">
            <a:spLocks noGrp="1"/>
          </p:cNvSpPr>
          <p:nvPr>
            <p:ph type="body" idx="1"/>
          </p:nvPr>
        </p:nvSpPr>
        <p:spPr>
          <a:xfrm>
            <a:off x="523250" y="2195225"/>
            <a:ext cx="3594300" cy="232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There is cultural and religious diversity within ethnicities and immigrant groups</a:t>
            </a:r>
            <a:endParaRPr>
              <a:latin typeface="Lato"/>
              <a:ea typeface="Lato"/>
              <a:cs typeface="Lato"/>
              <a:sym typeface="Lato"/>
            </a:endParaRPr>
          </a:p>
          <a:p>
            <a:pPr marL="457200" lvl="0" indent="-330200" algn="l" rtl="0">
              <a:spcBef>
                <a:spcPts val="1600"/>
              </a:spcBef>
              <a:spcAft>
                <a:spcPts val="0"/>
              </a:spcAft>
              <a:buSzPts val="1600"/>
              <a:buFont typeface="Lato"/>
              <a:buChar char="●"/>
            </a:pPr>
            <a:r>
              <a:rPr lang="en">
                <a:latin typeface="Lato"/>
                <a:ea typeface="Lato"/>
                <a:cs typeface="Lato"/>
                <a:sym typeface="Lato"/>
              </a:rPr>
              <a:t>Be precise in your language to avoid stereotypes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Ask for preference</a:t>
            </a:r>
            <a:endParaRPr>
              <a:latin typeface="Lato"/>
              <a:ea typeface="Lato"/>
              <a:cs typeface="Lato"/>
              <a:sym typeface="Lato"/>
            </a:endParaRPr>
          </a:p>
          <a:p>
            <a:pPr marL="0" lvl="0" indent="0" algn="l" rtl="0">
              <a:spcBef>
                <a:spcPts val="1600"/>
              </a:spcBef>
              <a:spcAft>
                <a:spcPts val="1600"/>
              </a:spcAft>
              <a:buNone/>
            </a:pPr>
            <a:endParaRPr sz="1800">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5" descr="The meaning behind 5 Chinese New Year traditions | CTV News"/>
          <p:cNvPicPr preferRelativeResize="0"/>
          <p:nvPr/>
        </p:nvPicPr>
        <p:blipFill rotWithShape="1">
          <a:blip r:embed="rId3">
            <a:alphaModFix amt="60000"/>
          </a:blip>
          <a:srcRect l="30792" r="30792"/>
          <a:stretch/>
        </p:blipFill>
        <p:spPr>
          <a:xfrm>
            <a:off x="0" y="0"/>
            <a:ext cx="3506299" cy="5143500"/>
          </a:xfrm>
          <a:prstGeom prst="rect">
            <a:avLst/>
          </a:prstGeom>
          <a:noFill/>
          <a:ln>
            <a:noFill/>
          </a:ln>
        </p:spPr>
      </p:pic>
      <p:sp>
        <p:nvSpPr>
          <p:cNvPr id="282" name="Google Shape;282;p45"/>
          <p:cNvSpPr txBox="1">
            <a:spLocks noGrp="1"/>
          </p:cNvSpPr>
          <p:nvPr>
            <p:ph type="title"/>
          </p:nvPr>
        </p:nvSpPr>
        <p:spPr>
          <a:xfrm>
            <a:off x="349100" y="2571750"/>
            <a:ext cx="2737200" cy="231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Understand</a:t>
            </a:r>
            <a:endParaRPr/>
          </a:p>
          <a:p>
            <a:pPr marL="0" lvl="0" indent="0" algn="l" rtl="0">
              <a:spcBef>
                <a:spcPts val="0"/>
              </a:spcBef>
              <a:spcAft>
                <a:spcPts val="0"/>
              </a:spcAft>
              <a:buNone/>
            </a:pPr>
            <a:endParaRPr/>
          </a:p>
          <a:p>
            <a:pPr marL="0" lvl="0" indent="0" algn="l" rtl="0">
              <a:spcBef>
                <a:spcPts val="0"/>
              </a:spcBef>
              <a:spcAft>
                <a:spcPts val="0"/>
              </a:spcAft>
              <a:buNone/>
            </a:pPr>
            <a:r>
              <a:rPr lang="en"/>
              <a:t>Your </a:t>
            </a:r>
            <a:endParaRPr/>
          </a:p>
          <a:p>
            <a:pPr marL="0" lvl="0" indent="0" algn="l" rtl="0">
              <a:spcBef>
                <a:spcPts val="0"/>
              </a:spcBef>
              <a:spcAft>
                <a:spcPts val="0"/>
              </a:spcAft>
              <a:buNone/>
            </a:pPr>
            <a:endParaRPr/>
          </a:p>
          <a:p>
            <a:pPr marL="0" lvl="0" indent="0" algn="l" rtl="0">
              <a:spcBef>
                <a:spcPts val="0"/>
              </a:spcBef>
              <a:spcAft>
                <a:spcPts val="0"/>
              </a:spcAft>
              <a:buNone/>
            </a:pPr>
            <a:r>
              <a:rPr lang="en"/>
              <a:t>Audience </a:t>
            </a:r>
            <a:endParaRPr/>
          </a:p>
          <a:p>
            <a:pPr marL="0" lvl="0" indent="0" algn="l" rtl="0">
              <a:spcBef>
                <a:spcPts val="0"/>
              </a:spcBef>
              <a:spcAft>
                <a:spcPts val="0"/>
              </a:spcAft>
              <a:buNone/>
            </a:pPr>
            <a:endParaRPr/>
          </a:p>
        </p:txBody>
      </p:sp>
      <p:sp>
        <p:nvSpPr>
          <p:cNvPr id="283" name="Google Shape;283;p45"/>
          <p:cNvSpPr txBox="1">
            <a:spLocks noGrp="1"/>
          </p:cNvSpPr>
          <p:nvPr>
            <p:ph type="body" idx="1"/>
          </p:nvPr>
        </p:nvSpPr>
        <p:spPr>
          <a:xfrm>
            <a:off x="3971725" y="519100"/>
            <a:ext cx="4850400" cy="391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Lato"/>
                <a:ea typeface="Lato"/>
                <a:cs typeface="Lato"/>
                <a:sym typeface="Lato"/>
              </a:rPr>
              <a:t>Economic class immigrants</a:t>
            </a:r>
            <a:endParaRPr sz="2400" b="1">
              <a:latin typeface="Lato"/>
              <a:ea typeface="Lato"/>
              <a:cs typeface="Lato"/>
              <a:sym typeface="Lato"/>
            </a:endParaRPr>
          </a:p>
          <a:p>
            <a:pPr marL="457200" lvl="0" indent="-330200" algn="l" rtl="0">
              <a:spcBef>
                <a:spcPts val="1600"/>
              </a:spcBef>
              <a:spcAft>
                <a:spcPts val="0"/>
              </a:spcAft>
              <a:buSzPts val="1600"/>
              <a:buFont typeface="Lato"/>
              <a:buChar char="●"/>
            </a:pPr>
            <a:r>
              <a:rPr lang="en" sz="1600">
                <a:latin typeface="Lato"/>
                <a:ea typeface="Lato"/>
                <a:cs typeface="Lato"/>
                <a:sym typeface="Lato"/>
              </a:rPr>
              <a:t>Accounts for 60% of permanent residents</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Accepted on points basis</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Highly trained professionals</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Skilled workers</a:t>
            </a:r>
            <a:endParaRPr sz="1600">
              <a:latin typeface="Lato"/>
              <a:ea typeface="Lato"/>
              <a:cs typeface="Lato"/>
              <a:sym typeface="Lato"/>
            </a:endParaRPr>
          </a:p>
          <a:p>
            <a:pPr marL="0" lvl="0" indent="0" algn="l" rtl="0">
              <a:spcBef>
                <a:spcPts val="1600"/>
              </a:spcBef>
              <a:spcAft>
                <a:spcPts val="0"/>
              </a:spcAft>
              <a:buNone/>
            </a:pPr>
            <a:r>
              <a:rPr lang="en" sz="2400" b="1">
                <a:latin typeface="Lato"/>
                <a:ea typeface="Lato"/>
                <a:cs typeface="Lato"/>
                <a:sym typeface="Lato"/>
              </a:rPr>
              <a:t>Family class immigrants</a:t>
            </a:r>
            <a:endParaRPr sz="2400" b="1">
              <a:latin typeface="Lato"/>
              <a:ea typeface="Lato"/>
              <a:cs typeface="Lato"/>
              <a:sym typeface="Lato"/>
            </a:endParaRPr>
          </a:p>
          <a:p>
            <a:pPr marL="457200" lvl="0" indent="-330200" algn="l" rtl="0">
              <a:spcBef>
                <a:spcPts val="1600"/>
              </a:spcBef>
              <a:spcAft>
                <a:spcPts val="0"/>
              </a:spcAft>
              <a:buSzPts val="1600"/>
              <a:buFont typeface="Lato"/>
              <a:buChar char="●"/>
            </a:pPr>
            <a:r>
              <a:rPr lang="en" sz="1600">
                <a:latin typeface="Lato"/>
                <a:ea typeface="Lato"/>
                <a:cs typeface="Lato"/>
                <a:sym typeface="Lato"/>
              </a:rPr>
              <a:t>Sponsored by Canadian Citizen</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Financially support parents/grandparents for 20yrs</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Support partner for 3 yrs, child for 10yrs</a:t>
            </a:r>
            <a:endParaRPr sz="1600">
              <a:latin typeface="Lato"/>
              <a:ea typeface="Lato"/>
              <a:cs typeface="Lato"/>
              <a:sym typeface="Lato"/>
            </a:endParaRPr>
          </a:p>
          <a:p>
            <a:pPr marL="457200" lvl="0" indent="0" algn="l" rtl="0">
              <a:spcBef>
                <a:spcPts val="1600"/>
              </a:spcBef>
              <a:spcAft>
                <a:spcPts val="0"/>
              </a:spcAft>
              <a:buNone/>
            </a:pPr>
            <a:endParaRPr sz="1600">
              <a:latin typeface="Lato"/>
              <a:ea typeface="Lato"/>
              <a:cs typeface="Lato"/>
              <a:sym typeface="Lato"/>
            </a:endParaRPr>
          </a:p>
          <a:p>
            <a:pPr marL="0" lvl="0" indent="0" algn="l" rtl="0">
              <a:spcBef>
                <a:spcPts val="1600"/>
              </a:spcBef>
              <a:spcAft>
                <a:spcPts val="0"/>
              </a:spcAft>
              <a:buNone/>
            </a:pPr>
            <a:endParaRPr sz="2400">
              <a:latin typeface="Lato"/>
              <a:ea typeface="Lato"/>
              <a:cs typeface="Lato"/>
              <a:sym typeface="Lato"/>
            </a:endParaRPr>
          </a:p>
          <a:p>
            <a:pPr marL="0" lvl="0" indent="0" algn="l" rtl="0">
              <a:spcBef>
                <a:spcPts val="1600"/>
              </a:spcBef>
              <a:spcAft>
                <a:spcPts val="0"/>
              </a:spcAft>
              <a:buNone/>
            </a:pPr>
            <a:r>
              <a:rPr lang="en">
                <a:latin typeface="Lato"/>
                <a:ea typeface="Lato"/>
                <a:cs typeface="Lato"/>
                <a:sym typeface="Lato"/>
              </a:rPr>
              <a:t>Family class immigrants</a:t>
            </a:r>
            <a:endParaRPr>
              <a:latin typeface="Lato"/>
              <a:ea typeface="Lato"/>
              <a:cs typeface="Lato"/>
              <a:sym typeface="Lato"/>
            </a:endParaRPr>
          </a:p>
          <a:p>
            <a:pPr marL="0" lvl="0" indent="0" algn="l" rtl="0">
              <a:spcBef>
                <a:spcPts val="1600"/>
              </a:spcBef>
              <a:spcAft>
                <a:spcPts val="0"/>
              </a:spcAft>
              <a:buNone/>
            </a:pPr>
            <a:r>
              <a:rPr lang="en">
                <a:latin typeface="Lato"/>
                <a:ea typeface="Lato"/>
                <a:cs typeface="Lato"/>
                <a:sym typeface="Lato"/>
              </a:rPr>
              <a:t>Migrants </a:t>
            </a:r>
            <a:endParaRPr>
              <a:latin typeface="Lato"/>
              <a:ea typeface="Lato"/>
              <a:cs typeface="Lato"/>
              <a:sym typeface="Lato"/>
            </a:endParaRPr>
          </a:p>
          <a:p>
            <a:pPr marL="0" lvl="0" indent="0" algn="l" rtl="0">
              <a:spcBef>
                <a:spcPts val="1600"/>
              </a:spcBef>
              <a:spcAft>
                <a:spcPts val="0"/>
              </a:spcAft>
              <a:buNone/>
            </a:pPr>
            <a:r>
              <a:rPr lang="en">
                <a:latin typeface="Lato"/>
                <a:ea typeface="Lato"/>
                <a:cs typeface="Lato"/>
                <a:sym typeface="Lato"/>
              </a:rPr>
              <a:t>Refugees</a:t>
            </a:r>
            <a:endParaRPr>
              <a:latin typeface="Lato"/>
              <a:ea typeface="Lato"/>
              <a:cs typeface="Lato"/>
              <a:sym typeface="Lato"/>
            </a:endParaRPr>
          </a:p>
          <a:p>
            <a:pPr marL="0" lvl="0" indent="0" algn="l" rtl="0">
              <a:spcBef>
                <a:spcPts val="1600"/>
              </a:spcBef>
              <a:spcAft>
                <a:spcPts val="0"/>
              </a:spcAft>
              <a:buNone/>
            </a:pPr>
            <a:r>
              <a:rPr lang="en">
                <a:latin typeface="Lato"/>
                <a:ea typeface="Lato"/>
                <a:cs typeface="Lato"/>
                <a:sym typeface="Lato"/>
              </a:rPr>
              <a:t>Asylum seekers</a:t>
            </a:r>
            <a:endParaRPr>
              <a:latin typeface="Lato"/>
              <a:ea typeface="Lato"/>
              <a:cs typeface="Lato"/>
              <a:sym typeface="Lato"/>
            </a:endParaRPr>
          </a:p>
          <a:p>
            <a:pPr marL="0" lvl="0" indent="0" algn="l" rtl="0">
              <a:spcBef>
                <a:spcPts val="1600"/>
              </a:spcBef>
              <a:spcAft>
                <a:spcPts val="1600"/>
              </a:spcAft>
              <a:buNone/>
            </a:pPr>
            <a:r>
              <a:rPr lang="en">
                <a:latin typeface="Lato"/>
                <a:ea typeface="Lato"/>
                <a:cs typeface="Lato"/>
                <a:sym typeface="Lato"/>
              </a:rPr>
              <a:t>Statelessness</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6" descr="Is It Truly Possible to have a Cruelty Free Diet? - Youth Are Awesome"/>
          <p:cNvPicPr preferRelativeResize="0"/>
          <p:nvPr/>
        </p:nvPicPr>
        <p:blipFill rotWithShape="1">
          <a:blip r:embed="rId3">
            <a:alphaModFix/>
          </a:blip>
          <a:srcRect l="10493" r="10493"/>
          <a:stretch/>
        </p:blipFill>
        <p:spPr>
          <a:xfrm>
            <a:off x="3047650" y="0"/>
            <a:ext cx="6096301" cy="5143500"/>
          </a:xfrm>
          <a:prstGeom prst="rect">
            <a:avLst/>
          </a:prstGeom>
          <a:noFill/>
          <a:ln>
            <a:noFill/>
          </a:ln>
        </p:spPr>
      </p:pic>
      <p:sp>
        <p:nvSpPr>
          <p:cNvPr id="289" name="Google Shape;289;p46"/>
          <p:cNvSpPr txBox="1">
            <a:spLocks noGrp="1"/>
          </p:cNvSpPr>
          <p:nvPr>
            <p:ph type="title"/>
          </p:nvPr>
        </p:nvSpPr>
        <p:spPr>
          <a:xfrm>
            <a:off x="233600" y="586400"/>
            <a:ext cx="2566200" cy="89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Migrants</a:t>
            </a:r>
            <a:endParaRPr/>
          </a:p>
        </p:txBody>
      </p:sp>
      <p:sp>
        <p:nvSpPr>
          <p:cNvPr id="290" name="Google Shape;290;p46"/>
          <p:cNvSpPr txBox="1">
            <a:spLocks noGrp="1"/>
          </p:cNvSpPr>
          <p:nvPr>
            <p:ph type="body" idx="1"/>
          </p:nvPr>
        </p:nvSpPr>
        <p:spPr>
          <a:xfrm>
            <a:off x="233600" y="1648650"/>
            <a:ext cx="2566200" cy="297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 general term that refers to individuals who move from one region to another.</a:t>
            </a:r>
            <a:endParaRPr>
              <a:latin typeface="Lato"/>
              <a:ea typeface="Lato"/>
              <a:cs typeface="Lato"/>
              <a:sym typeface="Lato"/>
            </a:endParaRPr>
          </a:p>
          <a:p>
            <a:pPr marL="0" lvl="0" indent="0" algn="l" rtl="0">
              <a:spcBef>
                <a:spcPts val="1600"/>
              </a:spcBef>
              <a:spcAft>
                <a:spcPts val="0"/>
              </a:spcAft>
              <a:buNone/>
            </a:pPr>
            <a:r>
              <a:rPr lang="en">
                <a:latin typeface="Lato"/>
                <a:ea typeface="Lato"/>
                <a:cs typeface="Lato"/>
                <a:sym typeface="Lato"/>
              </a:rPr>
              <a:t>Migrant workers apply to people hired under Canada’s temporary foreign worker program: nannies, farm staff.</a:t>
            </a:r>
            <a:endParaRPr>
              <a:latin typeface="Lato"/>
              <a:ea typeface="Lato"/>
              <a:cs typeface="Lato"/>
              <a:sym typeface="Lato"/>
            </a:endParaRPr>
          </a:p>
          <a:p>
            <a:pPr marL="0" lvl="0" indent="0" algn="l" rtl="0">
              <a:spcBef>
                <a:spcPts val="1600"/>
              </a:spcBef>
              <a:spcAft>
                <a:spcPts val="1600"/>
              </a:spcAft>
              <a:buNone/>
            </a:pPr>
            <a:r>
              <a:rPr lang="en">
                <a:latin typeface="Lato"/>
                <a:ea typeface="Lato"/>
                <a:cs typeface="Lato"/>
                <a:sym typeface="Lato"/>
              </a:rPr>
              <a:t>Can be used in reference to  refugees and asylum seekers.</a:t>
            </a:r>
            <a:endParaRPr>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7"/>
          <p:cNvPicPr preferRelativeResize="0"/>
          <p:nvPr/>
        </p:nvPicPr>
        <p:blipFill rotWithShape="1">
          <a:blip r:embed="rId3">
            <a:alphaModFix/>
          </a:blip>
          <a:srcRect l="3332" r="3332"/>
          <a:stretch/>
        </p:blipFill>
        <p:spPr>
          <a:xfrm>
            <a:off x="1" y="0"/>
            <a:ext cx="9144000" cy="5143500"/>
          </a:xfrm>
          <a:prstGeom prst="rect">
            <a:avLst/>
          </a:prstGeom>
          <a:noFill/>
          <a:ln>
            <a:noFill/>
          </a:ln>
        </p:spPr>
      </p:pic>
      <p:sp>
        <p:nvSpPr>
          <p:cNvPr id="296" name="Google Shape;296;p47"/>
          <p:cNvSpPr/>
          <p:nvPr/>
        </p:nvSpPr>
        <p:spPr>
          <a:xfrm>
            <a:off x="0" y="2574400"/>
            <a:ext cx="4568400" cy="1714500"/>
          </a:xfrm>
          <a:prstGeom prst="rect">
            <a:avLst/>
          </a:prstGeom>
          <a:solidFill>
            <a:srgbClr val="FFFFFF">
              <a:alpha val="8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7"/>
          <p:cNvSpPr txBox="1">
            <a:spLocks noGrp="1"/>
          </p:cNvSpPr>
          <p:nvPr>
            <p:ph type="title"/>
          </p:nvPr>
        </p:nvSpPr>
        <p:spPr>
          <a:xfrm>
            <a:off x="0" y="3268300"/>
            <a:ext cx="5228700" cy="102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2400" b="0">
              <a:latin typeface="Lato"/>
              <a:ea typeface="Lato"/>
              <a:cs typeface="Lato"/>
              <a:sym typeface="Lato"/>
            </a:endParaRPr>
          </a:p>
          <a:p>
            <a:pPr marL="0" lvl="0" indent="0" algn="l" rtl="0">
              <a:spcBef>
                <a:spcPts val="0"/>
              </a:spcBef>
              <a:spcAft>
                <a:spcPts val="0"/>
              </a:spcAft>
              <a:buNone/>
            </a:pPr>
            <a:r>
              <a:rPr lang="en" sz="3000">
                <a:solidFill>
                  <a:schemeClr val="dk2"/>
                </a:solidFill>
              </a:rPr>
              <a:t>Refugees</a:t>
            </a:r>
            <a:endParaRPr sz="3000">
              <a:solidFill>
                <a:schemeClr val="dk2"/>
              </a:solidFill>
            </a:endParaRPr>
          </a:p>
          <a:p>
            <a:pPr marL="457200" lvl="0" indent="-330200" algn="l" rtl="0">
              <a:spcBef>
                <a:spcPts val="0"/>
              </a:spcBef>
              <a:spcAft>
                <a:spcPts val="0"/>
              </a:spcAft>
              <a:buClr>
                <a:schemeClr val="dk2"/>
              </a:buClr>
              <a:buSzPts val="1600"/>
              <a:buFont typeface="Lato"/>
              <a:buChar char="●"/>
            </a:pPr>
            <a:r>
              <a:rPr lang="en" sz="1600" b="0">
                <a:solidFill>
                  <a:schemeClr val="dk2"/>
                </a:solidFill>
                <a:latin typeface="Lato"/>
                <a:ea typeface="Lato"/>
                <a:cs typeface="Lato"/>
                <a:sym typeface="Lato"/>
              </a:rPr>
              <a:t>Forced to flee from conflict or persecution</a:t>
            </a:r>
            <a:endParaRPr sz="1600" b="0">
              <a:solidFill>
                <a:schemeClr val="dk2"/>
              </a:solidFill>
              <a:latin typeface="Lato"/>
              <a:ea typeface="Lato"/>
              <a:cs typeface="Lato"/>
              <a:sym typeface="Lato"/>
            </a:endParaRPr>
          </a:p>
          <a:p>
            <a:pPr marL="457200" lvl="0" indent="-330200" algn="l" rtl="0">
              <a:spcBef>
                <a:spcPts val="0"/>
              </a:spcBef>
              <a:spcAft>
                <a:spcPts val="0"/>
              </a:spcAft>
              <a:buClr>
                <a:schemeClr val="dk2"/>
              </a:buClr>
              <a:buSzPts val="1600"/>
              <a:buFont typeface="Lato"/>
              <a:buChar char="●"/>
            </a:pPr>
            <a:r>
              <a:rPr lang="en" sz="1600" b="0">
                <a:solidFill>
                  <a:schemeClr val="dk2"/>
                </a:solidFill>
                <a:latin typeface="Lato"/>
                <a:ea typeface="Lato"/>
                <a:cs typeface="Lato"/>
                <a:sym typeface="Lato"/>
              </a:rPr>
              <a:t>26 million refugees worldwide</a:t>
            </a:r>
            <a:endParaRPr sz="1600" b="0">
              <a:solidFill>
                <a:schemeClr val="dk2"/>
              </a:solidFill>
              <a:latin typeface="Lato"/>
              <a:ea typeface="Lato"/>
              <a:cs typeface="Lato"/>
              <a:sym typeface="Lato"/>
            </a:endParaRPr>
          </a:p>
          <a:p>
            <a:pPr marL="457200" lvl="0" indent="-330200" algn="l" rtl="0">
              <a:spcBef>
                <a:spcPts val="0"/>
              </a:spcBef>
              <a:spcAft>
                <a:spcPts val="0"/>
              </a:spcAft>
              <a:buClr>
                <a:schemeClr val="dk2"/>
              </a:buClr>
              <a:buSzPts val="1600"/>
              <a:buFont typeface="Lato"/>
              <a:buChar char="●"/>
            </a:pPr>
            <a:r>
              <a:rPr lang="en" sz="1600" b="0">
                <a:solidFill>
                  <a:schemeClr val="dk2"/>
                </a:solidFill>
                <a:latin typeface="Lato"/>
                <a:ea typeface="Lato"/>
                <a:cs typeface="Lato"/>
                <a:sym typeface="Lato"/>
              </a:rPr>
              <a:t>Frame reporting based on shared humanity </a:t>
            </a:r>
            <a:endParaRPr sz="1600" b="0">
              <a:solidFill>
                <a:schemeClr val="dk2"/>
              </a:solidFill>
              <a:latin typeface="Lato"/>
              <a:ea typeface="Lato"/>
              <a:cs typeface="Lato"/>
              <a:sym typeface="Lato"/>
            </a:endParaRPr>
          </a:p>
          <a:p>
            <a:pPr marL="457200" lvl="0" indent="-330200" algn="l" rtl="0">
              <a:spcBef>
                <a:spcPts val="0"/>
              </a:spcBef>
              <a:spcAft>
                <a:spcPts val="0"/>
              </a:spcAft>
              <a:buClr>
                <a:schemeClr val="dk2"/>
              </a:buClr>
              <a:buSzPts val="1600"/>
              <a:buFont typeface="Lato"/>
              <a:buChar char="●"/>
            </a:pPr>
            <a:r>
              <a:rPr lang="en" sz="1600" b="0">
                <a:solidFill>
                  <a:schemeClr val="dk2"/>
                </a:solidFill>
                <a:latin typeface="Lato"/>
                <a:ea typeface="Lato"/>
                <a:cs typeface="Lato"/>
                <a:sym typeface="Lato"/>
              </a:rPr>
              <a:t>And fundamental human rights</a:t>
            </a:r>
            <a:endParaRPr sz="1600" b="0">
              <a:solidFill>
                <a:schemeClr val="dk2"/>
              </a:solidFill>
              <a:latin typeface="Lato"/>
              <a:ea typeface="Lato"/>
              <a:cs typeface="Lato"/>
              <a:sym typeface="Lato"/>
            </a:endParaRPr>
          </a:p>
          <a:p>
            <a:pPr marL="0" lvl="0" indent="0" algn="l" rtl="0">
              <a:spcBef>
                <a:spcPts val="0"/>
              </a:spcBef>
              <a:spcAft>
                <a:spcPts val="0"/>
              </a:spcAft>
              <a:buNone/>
            </a:pPr>
            <a:endParaRPr sz="1600">
              <a:solidFill>
                <a:schemeClr val="dk2"/>
              </a:solidFill>
              <a:latin typeface="Lato"/>
              <a:ea typeface="Lato"/>
              <a:cs typeface="Lato"/>
              <a:sym typeface="Lato"/>
            </a:endParaRPr>
          </a:p>
          <a:p>
            <a:pPr marL="0" lvl="0" indent="0" algn="l" rtl="0">
              <a:spcBef>
                <a:spcPts val="0"/>
              </a:spcBef>
              <a:spcAft>
                <a:spcPts val="0"/>
              </a:spcAft>
              <a:buNone/>
            </a:pPr>
            <a:endParaRPr sz="1600">
              <a:latin typeface="Lato"/>
              <a:ea typeface="Lato"/>
              <a:cs typeface="Lato"/>
              <a:sym typeface="Lato"/>
            </a:endParaRPr>
          </a:p>
          <a:p>
            <a:pPr marL="0" lvl="0" indent="0" algn="l" rtl="0">
              <a:spcBef>
                <a:spcPts val="0"/>
              </a:spcBef>
              <a:spcAft>
                <a:spcPts val="0"/>
              </a:spcAft>
              <a:buNone/>
            </a:pPr>
            <a:endParaRPr sz="1600" b="0">
              <a:latin typeface="Lato"/>
              <a:ea typeface="Lato"/>
              <a:cs typeface="Lato"/>
              <a:sym typeface="Lato"/>
            </a:endParaRPr>
          </a:p>
          <a:p>
            <a:pPr marL="0" lvl="0" indent="0" algn="l" rtl="0">
              <a:spcBef>
                <a:spcPts val="0"/>
              </a:spcBef>
              <a:spcAft>
                <a:spcPts val="0"/>
              </a:spcAft>
              <a:buNone/>
            </a:pPr>
            <a:endParaRPr sz="2400" b="0">
              <a:latin typeface="Lato"/>
              <a:ea typeface="Lato"/>
              <a:cs typeface="Lato"/>
              <a:sym typeface="Lato"/>
            </a:endParaRPr>
          </a:p>
        </p:txBody>
      </p:sp>
      <p:sp>
        <p:nvSpPr>
          <p:cNvPr id="298" name="Google Shape;298;p47"/>
          <p:cNvSpPr txBox="1"/>
          <p:nvPr/>
        </p:nvSpPr>
        <p:spPr>
          <a:xfrm>
            <a:off x="11032225" y="4389125"/>
            <a:ext cx="3560100" cy="8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299" name="Google Shape;299;p47"/>
          <p:cNvSpPr txBox="1"/>
          <p:nvPr/>
        </p:nvSpPr>
        <p:spPr>
          <a:xfrm>
            <a:off x="5820475" y="4042675"/>
            <a:ext cx="2433900" cy="11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latin typeface="Lato"/>
              <a:ea typeface="Lato"/>
              <a:cs typeface="Lato"/>
              <a:sym typeface="Lato"/>
            </a:endParaRPr>
          </a:p>
          <a:p>
            <a:pPr marL="0" lvl="0" indent="0" algn="l" rtl="0">
              <a:spcBef>
                <a:spcPts val="0"/>
              </a:spcBef>
              <a:spcAft>
                <a:spcPts val="0"/>
              </a:spcAft>
              <a:buNone/>
            </a:pPr>
            <a:r>
              <a:rPr lang="en" b="1" u="sng">
                <a:solidFill>
                  <a:srgbClr val="FFFFFF"/>
                </a:solidFill>
                <a:latin typeface="Lato"/>
                <a:ea typeface="Lato"/>
                <a:cs typeface="Lato"/>
                <a:sym typeface="Lato"/>
                <a:hlinkClick r:id="rId4"/>
              </a:rPr>
              <a:t>UNHCR Fact Sheet</a:t>
            </a:r>
            <a:endParaRPr b="1">
              <a:solidFill>
                <a:srgbClr val="FFFFFF"/>
              </a:solidFill>
              <a:latin typeface="Lato"/>
              <a:ea typeface="Lato"/>
              <a:cs typeface="Lato"/>
              <a:sym typeface="Lato"/>
            </a:endParaRPr>
          </a:p>
          <a:p>
            <a:pPr marL="0" lvl="0" indent="0" algn="l" rtl="0">
              <a:spcBef>
                <a:spcPts val="0"/>
              </a:spcBef>
              <a:spcAft>
                <a:spcPts val="0"/>
              </a:spcAft>
              <a:buNone/>
            </a:pPr>
            <a:r>
              <a:rPr lang="en">
                <a:solidFill>
                  <a:srgbClr val="FFFFFF"/>
                </a:solidFill>
                <a:latin typeface="Lato"/>
                <a:ea typeface="Lato"/>
                <a:cs typeface="Lato"/>
                <a:sym typeface="Lato"/>
              </a:rPr>
              <a:t>Photo: Remi Theriault</a:t>
            </a:r>
            <a:endParaRPr>
              <a:solidFill>
                <a:srgbClr val="FFFFFF"/>
              </a:solidFill>
              <a:latin typeface="Lato"/>
              <a:ea typeface="Lato"/>
              <a:cs typeface="Lato"/>
              <a:sym typeface="Lato"/>
            </a:endParaRPr>
          </a:p>
        </p:txBody>
      </p:sp>
      <p:sp>
        <p:nvSpPr>
          <p:cNvPr id="300" name="Google Shape;300;p47"/>
          <p:cNvSpPr txBox="1"/>
          <p:nvPr/>
        </p:nvSpPr>
        <p:spPr>
          <a:xfrm>
            <a:off x="10736575" y="4042675"/>
            <a:ext cx="2598600" cy="11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8"/>
          <p:cNvPicPr preferRelativeResize="0"/>
          <p:nvPr/>
        </p:nvPicPr>
        <p:blipFill rotWithShape="1">
          <a:blip r:embed="rId3">
            <a:alphaModFix/>
          </a:blip>
          <a:srcRect l="29258" r="29258"/>
          <a:stretch/>
        </p:blipFill>
        <p:spPr>
          <a:xfrm>
            <a:off x="3047650" y="0"/>
            <a:ext cx="6096300" cy="5143501"/>
          </a:xfrm>
          <a:prstGeom prst="rect">
            <a:avLst/>
          </a:prstGeom>
          <a:noFill/>
          <a:ln>
            <a:noFill/>
          </a:ln>
        </p:spPr>
      </p:pic>
      <p:sp>
        <p:nvSpPr>
          <p:cNvPr id="306" name="Google Shape;306;p48"/>
          <p:cNvSpPr txBox="1">
            <a:spLocks noGrp="1"/>
          </p:cNvSpPr>
          <p:nvPr>
            <p:ph type="title"/>
          </p:nvPr>
        </p:nvSpPr>
        <p:spPr>
          <a:xfrm>
            <a:off x="0" y="792150"/>
            <a:ext cx="3395100" cy="89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a:t>Asylum seekers</a:t>
            </a:r>
            <a:endParaRPr sz="2800"/>
          </a:p>
        </p:txBody>
      </p:sp>
      <p:sp>
        <p:nvSpPr>
          <p:cNvPr id="307" name="Google Shape;307;p48"/>
          <p:cNvSpPr txBox="1">
            <a:spLocks noGrp="1"/>
          </p:cNvSpPr>
          <p:nvPr>
            <p:ph type="body" idx="1"/>
          </p:nvPr>
        </p:nvSpPr>
        <p:spPr>
          <a:xfrm>
            <a:off x="233600" y="1817000"/>
            <a:ext cx="2566200" cy="2977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a:latin typeface="Lato"/>
                <a:ea typeface="Lato"/>
                <a:cs typeface="Lato"/>
                <a:sym typeface="Lato"/>
              </a:rPr>
              <a:t>Someone requesting sanctuary</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Crossed borders </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Waiting to be  processed</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Waiting for a hearing </a:t>
            </a:r>
            <a:endParaRPr sz="1600">
              <a:latin typeface="Lato"/>
              <a:ea typeface="Lato"/>
              <a:cs typeface="Lato"/>
              <a:sym typeface="Lato"/>
            </a:endParaRPr>
          </a:p>
          <a:p>
            <a:pPr marL="0" lvl="0" indent="0" algn="l" rtl="0">
              <a:spcBef>
                <a:spcPts val="1600"/>
              </a:spcBef>
              <a:spcAft>
                <a:spcPts val="1600"/>
              </a:spcAft>
              <a:buNone/>
            </a:pPr>
            <a:endParaRPr sz="160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9"/>
          <p:cNvPicPr preferRelativeResize="0"/>
          <p:nvPr/>
        </p:nvPicPr>
        <p:blipFill rotWithShape="1">
          <a:blip r:embed="rId3">
            <a:alphaModFix/>
          </a:blip>
          <a:srcRect t="29" b="29"/>
          <a:stretch/>
        </p:blipFill>
        <p:spPr>
          <a:xfrm>
            <a:off x="0" y="0"/>
            <a:ext cx="9143999" cy="5143496"/>
          </a:xfrm>
          <a:prstGeom prst="rect">
            <a:avLst/>
          </a:prstGeom>
          <a:noFill/>
          <a:ln>
            <a:noFill/>
          </a:ln>
        </p:spPr>
      </p:pic>
      <p:sp>
        <p:nvSpPr>
          <p:cNvPr id="313" name="Google Shape;313;p49"/>
          <p:cNvSpPr/>
          <p:nvPr/>
        </p:nvSpPr>
        <p:spPr>
          <a:xfrm>
            <a:off x="342825" y="1323975"/>
            <a:ext cx="3810300" cy="3467100"/>
          </a:xfrm>
          <a:prstGeom prst="rect">
            <a:avLst/>
          </a:prstGeom>
          <a:solidFill>
            <a:srgbClr val="000000">
              <a:alpha val="8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9"/>
          <p:cNvSpPr txBox="1">
            <a:spLocks noGrp="1"/>
          </p:cNvSpPr>
          <p:nvPr>
            <p:ph type="title"/>
          </p:nvPr>
        </p:nvSpPr>
        <p:spPr>
          <a:xfrm>
            <a:off x="523250" y="1323975"/>
            <a:ext cx="3630000" cy="70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a:t>Tips for Reporting</a:t>
            </a:r>
            <a:endParaRPr sz="2800"/>
          </a:p>
        </p:txBody>
      </p:sp>
      <p:sp>
        <p:nvSpPr>
          <p:cNvPr id="315" name="Google Shape;315;p49"/>
          <p:cNvSpPr txBox="1">
            <a:spLocks noGrp="1"/>
          </p:cNvSpPr>
          <p:nvPr>
            <p:ph type="body" idx="1"/>
          </p:nvPr>
        </p:nvSpPr>
        <p:spPr>
          <a:xfrm>
            <a:off x="523325" y="2185725"/>
            <a:ext cx="3477900" cy="2466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a:latin typeface="Lato"/>
                <a:ea typeface="Lato"/>
                <a:cs typeface="Lato"/>
                <a:sym typeface="Lato"/>
              </a:rPr>
              <a:t>Refrain from broad strokes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Facts, precise terms, neutral language</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Focus on shared humanity and common goals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Push back on “us vs. them” narrative</a:t>
            </a:r>
            <a:endParaRPr>
              <a:latin typeface="Lato"/>
              <a:ea typeface="Lato"/>
              <a:cs typeface="Lato"/>
              <a:sym typeface="Lato"/>
            </a:endParaRPr>
          </a:p>
          <a:p>
            <a:pPr marL="0" lvl="0" indent="0" algn="l" rtl="0">
              <a:spcBef>
                <a:spcPts val="1600"/>
              </a:spcBef>
              <a:spcAft>
                <a:spcPts val="1600"/>
              </a:spcAft>
              <a:buNone/>
            </a:pPr>
            <a:endParaRPr>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50" descr="Maryam and Nore Kasmeih wait for Syrian refugees at the airport on Dec. 10, 2015. Their mother came to Canada 15 years ago and their family that was in Syria fled to Turkey." title="Maryam and Nore Kasmeih wait for Syrian refugees at the airport on Dec. 10, 2015. Their mother came to Canada 15 years ago and their family that was in Syria fled to Turkey."/>
          <p:cNvPicPr preferRelativeResize="0"/>
          <p:nvPr/>
        </p:nvPicPr>
        <p:blipFill rotWithShape="1">
          <a:blip r:embed="rId3">
            <a:alphaModFix/>
          </a:blip>
          <a:srcRect l="20389" r="20389"/>
          <a:stretch/>
        </p:blipFill>
        <p:spPr>
          <a:xfrm>
            <a:off x="0" y="0"/>
            <a:ext cx="4572000" cy="5143501"/>
          </a:xfrm>
          <a:prstGeom prst="rect">
            <a:avLst/>
          </a:prstGeom>
          <a:noFill/>
          <a:ln>
            <a:noFill/>
          </a:ln>
        </p:spPr>
      </p:pic>
      <p:sp>
        <p:nvSpPr>
          <p:cNvPr id="321" name="Google Shape;321;p50"/>
          <p:cNvSpPr txBox="1">
            <a:spLocks noGrp="1"/>
          </p:cNvSpPr>
          <p:nvPr>
            <p:ph type="title"/>
          </p:nvPr>
        </p:nvSpPr>
        <p:spPr>
          <a:xfrm>
            <a:off x="4820800" y="300800"/>
            <a:ext cx="4071300" cy="72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Dispelling Myths</a:t>
            </a:r>
            <a:endParaRPr/>
          </a:p>
        </p:txBody>
      </p:sp>
      <p:sp>
        <p:nvSpPr>
          <p:cNvPr id="322" name="Google Shape;322;p50"/>
          <p:cNvSpPr txBox="1">
            <a:spLocks noGrp="1"/>
          </p:cNvSpPr>
          <p:nvPr>
            <p:ph type="body" idx="1"/>
          </p:nvPr>
        </p:nvSpPr>
        <p:spPr>
          <a:xfrm>
            <a:off x="4820825" y="1163050"/>
            <a:ext cx="4071300" cy="342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Canada has welcomed more than 1,000,000 refugees since 1980</a:t>
            </a:r>
            <a:endParaRPr sz="1800">
              <a:latin typeface="Lato"/>
              <a:ea typeface="Lato"/>
              <a:cs typeface="Lato"/>
              <a:sym typeface="Lato"/>
            </a:endParaRPr>
          </a:p>
          <a:p>
            <a:pPr marL="0" lvl="0" indent="0" algn="l" rtl="0">
              <a:spcBef>
                <a:spcPts val="1600"/>
              </a:spcBef>
              <a:spcAft>
                <a:spcPts val="0"/>
              </a:spcAft>
              <a:buNone/>
            </a:pPr>
            <a:r>
              <a:rPr lang="en" sz="1800">
                <a:latin typeface="Lato"/>
                <a:ea typeface="Lato"/>
                <a:cs typeface="Lato"/>
                <a:sym typeface="Lato"/>
              </a:rPr>
              <a:t>Refugees unemployment rate is similar to Canadian average  (9% vs. 6%, equals out after 5 years)</a:t>
            </a:r>
            <a:endParaRPr sz="1800">
              <a:latin typeface="Lato"/>
              <a:ea typeface="Lato"/>
              <a:cs typeface="Lato"/>
              <a:sym typeface="Lato"/>
            </a:endParaRPr>
          </a:p>
          <a:p>
            <a:pPr marL="0" lvl="0" indent="0" algn="l" rtl="0">
              <a:spcBef>
                <a:spcPts val="1600"/>
              </a:spcBef>
              <a:spcAft>
                <a:spcPts val="0"/>
              </a:spcAft>
              <a:buNone/>
            </a:pPr>
            <a:r>
              <a:rPr lang="en" sz="1800">
                <a:latin typeface="Lato"/>
                <a:ea typeface="Lato"/>
                <a:cs typeface="Lato"/>
                <a:sym typeface="Lato"/>
              </a:rPr>
              <a:t>Refugees join middle class within 5 years of arrival ($45K-$80K)</a:t>
            </a:r>
            <a:endParaRPr sz="1800">
              <a:latin typeface="Lato"/>
              <a:ea typeface="Lato"/>
              <a:cs typeface="Lato"/>
              <a:sym typeface="Lato"/>
            </a:endParaRPr>
          </a:p>
          <a:p>
            <a:pPr marL="0" lvl="0" indent="0" algn="l" rtl="0">
              <a:spcBef>
                <a:spcPts val="1600"/>
              </a:spcBef>
              <a:spcAft>
                <a:spcPts val="1600"/>
              </a:spcAft>
              <a:buNone/>
            </a:pPr>
            <a:r>
              <a:rPr lang="en" sz="1800">
                <a:latin typeface="Lato"/>
                <a:ea typeface="Lato"/>
                <a:cs typeface="Lato"/>
                <a:sym typeface="Lato"/>
              </a:rPr>
              <a:t>14.5% of refugees become business owners who employ others</a:t>
            </a:r>
            <a:endParaRPr sz="1800">
              <a:latin typeface="Lato"/>
              <a:ea typeface="Lato"/>
              <a:cs typeface="Lato"/>
              <a:sym typeface="Lato"/>
            </a:endParaRPr>
          </a:p>
        </p:txBody>
      </p:sp>
      <p:sp>
        <p:nvSpPr>
          <p:cNvPr id="323" name="Google Shape;323;p50"/>
          <p:cNvSpPr txBox="1"/>
          <p:nvPr/>
        </p:nvSpPr>
        <p:spPr>
          <a:xfrm>
            <a:off x="794000" y="4320550"/>
            <a:ext cx="7032000" cy="13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sz="1800" b="1" u="sng">
                <a:solidFill>
                  <a:srgbClr val="FFFFFF"/>
                </a:solidFill>
                <a:latin typeface="Merriweather"/>
                <a:ea typeface="Merriweather"/>
                <a:cs typeface="Merriweather"/>
                <a:sym typeface="Merriweather"/>
                <a:hlinkClick r:id="rId4"/>
              </a:rPr>
              <a:t>UNHCR Canada Report 2019</a:t>
            </a:r>
            <a:endParaRPr sz="1800" b="1">
              <a:solidFill>
                <a:srgbClr val="FFFFFF"/>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3"/>
          <p:cNvPicPr preferRelativeResize="0"/>
          <p:nvPr/>
        </p:nvPicPr>
        <p:blipFill rotWithShape="1">
          <a:blip r:embed="rId3">
            <a:alphaModFix/>
          </a:blip>
          <a:srcRect t="3959" b="3959"/>
          <a:stretch/>
        </p:blipFill>
        <p:spPr>
          <a:xfrm>
            <a:off x="-532800" y="0"/>
            <a:ext cx="9676801" cy="5443200"/>
          </a:xfrm>
          <a:prstGeom prst="rect">
            <a:avLst/>
          </a:prstGeom>
          <a:noFill/>
          <a:ln>
            <a:noFill/>
          </a:ln>
        </p:spPr>
      </p:pic>
      <p:sp>
        <p:nvSpPr>
          <p:cNvPr id="190" name="Google Shape;190;p33"/>
          <p:cNvSpPr/>
          <p:nvPr/>
        </p:nvSpPr>
        <p:spPr>
          <a:xfrm>
            <a:off x="342825" y="1323975"/>
            <a:ext cx="3810300" cy="3467100"/>
          </a:xfrm>
          <a:prstGeom prst="rect">
            <a:avLst/>
          </a:prstGeom>
          <a:solidFill>
            <a:srgbClr val="000000">
              <a:alpha val="8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3"/>
          <p:cNvSpPr txBox="1">
            <a:spLocks noGrp="1"/>
          </p:cNvSpPr>
          <p:nvPr>
            <p:ph type="title"/>
          </p:nvPr>
        </p:nvSpPr>
        <p:spPr>
          <a:xfrm>
            <a:off x="523250" y="1523725"/>
            <a:ext cx="3477900" cy="72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New Canadian Media</a:t>
            </a:r>
            <a:endParaRPr sz="2400"/>
          </a:p>
        </p:txBody>
      </p:sp>
      <p:sp>
        <p:nvSpPr>
          <p:cNvPr id="192" name="Google Shape;192;p33"/>
          <p:cNvSpPr txBox="1">
            <a:spLocks noGrp="1"/>
          </p:cNvSpPr>
          <p:nvPr>
            <p:ph type="body" idx="1"/>
          </p:nvPr>
        </p:nvSpPr>
        <p:spPr>
          <a:xfrm>
            <a:off x="523325" y="2245225"/>
            <a:ext cx="3477900" cy="230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We amplify the voices of the  nearly 8 million people in Canada who are immigrants. </a:t>
            </a:r>
            <a:endParaRPr>
              <a:latin typeface="Lato"/>
              <a:ea typeface="Lato"/>
              <a:cs typeface="Lato"/>
              <a:sym typeface="Lato"/>
            </a:endParaRPr>
          </a:p>
          <a:p>
            <a:pPr marL="0" lvl="0" indent="0" algn="l" rtl="0">
              <a:spcBef>
                <a:spcPts val="1600"/>
              </a:spcBef>
              <a:spcAft>
                <a:spcPts val="1600"/>
              </a:spcAft>
              <a:buNone/>
            </a:pPr>
            <a:r>
              <a:rPr lang="en">
                <a:latin typeface="Lato"/>
                <a:ea typeface="Lato"/>
                <a:cs typeface="Lato"/>
                <a:sym typeface="Lato"/>
              </a:rPr>
              <a:t> Our goal is to report on the concerns of diverse  communities and enrich our journalism with their cultural voices.</a:t>
            </a: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1" descr="NewCanadians"/>
          <p:cNvPicPr preferRelativeResize="0"/>
          <p:nvPr/>
        </p:nvPicPr>
        <p:blipFill rotWithShape="1">
          <a:blip r:embed="rId3">
            <a:alphaModFix/>
          </a:blip>
          <a:srcRect l="22274" r="22274"/>
          <a:stretch/>
        </p:blipFill>
        <p:spPr>
          <a:xfrm>
            <a:off x="317425" y="313748"/>
            <a:ext cx="3387000" cy="4516101"/>
          </a:xfrm>
          <a:prstGeom prst="rect">
            <a:avLst/>
          </a:prstGeom>
          <a:noFill/>
          <a:ln>
            <a:noFill/>
          </a:ln>
        </p:spPr>
      </p:pic>
      <p:sp>
        <p:nvSpPr>
          <p:cNvPr id="329" name="Google Shape;329;p51"/>
          <p:cNvSpPr txBox="1">
            <a:spLocks noGrp="1"/>
          </p:cNvSpPr>
          <p:nvPr>
            <p:ph type="body" idx="1"/>
          </p:nvPr>
        </p:nvSpPr>
        <p:spPr>
          <a:xfrm>
            <a:off x="4099300" y="313750"/>
            <a:ext cx="1710600" cy="46566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endParaRPr sz="3000">
              <a:latin typeface="Merriweather"/>
              <a:ea typeface="Merriweather"/>
              <a:cs typeface="Merriweather"/>
              <a:sym typeface="Merriweather"/>
            </a:endParaRPr>
          </a:p>
          <a:p>
            <a:pPr marL="0" lvl="0" indent="0" algn="l" rtl="0">
              <a:spcBef>
                <a:spcPts val="1600"/>
              </a:spcBef>
              <a:spcAft>
                <a:spcPts val="0"/>
              </a:spcAft>
              <a:buNone/>
            </a:pPr>
            <a:r>
              <a:rPr lang="en" sz="3000" b="1">
                <a:latin typeface="Merriweather"/>
                <a:ea typeface="Merriweather"/>
                <a:cs typeface="Merriweather"/>
                <a:sym typeface="Merriweather"/>
              </a:rPr>
              <a:t>Making </a:t>
            </a:r>
            <a:endParaRPr sz="3000" b="1">
              <a:latin typeface="Merriweather"/>
              <a:ea typeface="Merriweather"/>
              <a:cs typeface="Merriweather"/>
              <a:sym typeface="Merriweather"/>
            </a:endParaRPr>
          </a:p>
          <a:p>
            <a:pPr marL="0" lvl="0" indent="0" algn="l" rtl="0">
              <a:spcBef>
                <a:spcPts val="1600"/>
              </a:spcBef>
              <a:spcAft>
                <a:spcPts val="0"/>
              </a:spcAft>
              <a:buNone/>
            </a:pPr>
            <a:r>
              <a:rPr lang="en" sz="3000" b="1">
                <a:latin typeface="Merriweather"/>
                <a:ea typeface="Merriweather"/>
                <a:cs typeface="Merriweather"/>
                <a:sym typeface="Merriweather"/>
              </a:rPr>
              <a:t>Canada </a:t>
            </a:r>
            <a:endParaRPr sz="3000" b="1">
              <a:latin typeface="Merriweather"/>
              <a:ea typeface="Merriweather"/>
              <a:cs typeface="Merriweather"/>
              <a:sym typeface="Merriweather"/>
            </a:endParaRPr>
          </a:p>
          <a:p>
            <a:pPr marL="0" lvl="0" indent="0" algn="l" rtl="0">
              <a:spcBef>
                <a:spcPts val="1600"/>
              </a:spcBef>
              <a:spcAft>
                <a:spcPts val="1600"/>
              </a:spcAft>
              <a:buNone/>
            </a:pPr>
            <a:r>
              <a:rPr lang="en" sz="3000" b="1">
                <a:latin typeface="Merriweather"/>
                <a:ea typeface="Merriweather"/>
                <a:cs typeface="Merriweather"/>
                <a:sym typeface="Merriweather"/>
              </a:rPr>
              <a:t>Great</a:t>
            </a:r>
            <a:r>
              <a:rPr lang="en" sz="3000">
                <a:latin typeface="Merriweather"/>
                <a:ea typeface="Merriweather"/>
                <a:cs typeface="Merriweather"/>
                <a:sym typeface="Merriweather"/>
              </a:rPr>
              <a:t> </a:t>
            </a:r>
            <a:endParaRPr sz="3000">
              <a:latin typeface="Merriweather"/>
              <a:ea typeface="Merriweather"/>
              <a:cs typeface="Merriweather"/>
              <a:sym typeface="Merriweather"/>
            </a:endParaRPr>
          </a:p>
        </p:txBody>
      </p:sp>
      <p:sp>
        <p:nvSpPr>
          <p:cNvPr id="330" name="Google Shape;330;p51"/>
          <p:cNvSpPr txBox="1">
            <a:spLocks noGrp="1"/>
          </p:cNvSpPr>
          <p:nvPr>
            <p:ph type="body" idx="2"/>
          </p:nvPr>
        </p:nvSpPr>
        <p:spPr>
          <a:xfrm>
            <a:off x="5809900" y="219075"/>
            <a:ext cx="3013200" cy="444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sz="1800">
                <a:latin typeface="Lato"/>
                <a:ea typeface="Lato"/>
                <a:cs typeface="Lato"/>
                <a:sym typeface="Lato"/>
              </a:rPr>
              <a:t>&gt;50%  have a Bachelor’s degree or higher</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41% second generation graduate university compared to 24%</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87% employment rate similar to Canadian population </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32% volunteer</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61% belong to social organizations</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sz="1800">
                <a:latin typeface="Lato"/>
                <a:ea typeface="Lato"/>
                <a:cs typeface="Lato"/>
                <a:sym typeface="Lato"/>
              </a:rPr>
              <a:t>86% become Canadian Citizens</a:t>
            </a:r>
            <a:endParaRPr sz="1800">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52" descr="What the beating of Abdirahman Abdi says about racism in Canada ..."/>
          <p:cNvPicPr preferRelativeResize="0"/>
          <p:nvPr/>
        </p:nvPicPr>
        <p:blipFill rotWithShape="1">
          <a:blip r:embed="rId3">
            <a:alphaModFix/>
          </a:blip>
          <a:srcRect l="10493" r="10493"/>
          <a:stretch/>
        </p:blipFill>
        <p:spPr>
          <a:xfrm>
            <a:off x="3047650" y="0"/>
            <a:ext cx="6096301" cy="5143500"/>
          </a:xfrm>
          <a:prstGeom prst="rect">
            <a:avLst/>
          </a:prstGeom>
          <a:noFill/>
          <a:ln>
            <a:noFill/>
          </a:ln>
        </p:spPr>
      </p:pic>
      <p:sp>
        <p:nvSpPr>
          <p:cNvPr id="336" name="Google Shape;336;p52"/>
          <p:cNvSpPr txBox="1">
            <a:spLocks noGrp="1"/>
          </p:cNvSpPr>
          <p:nvPr>
            <p:ph type="title"/>
          </p:nvPr>
        </p:nvSpPr>
        <p:spPr>
          <a:xfrm>
            <a:off x="113000" y="589625"/>
            <a:ext cx="2807400" cy="62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Race Relations</a:t>
            </a:r>
            <a:endParaRPr sz="2600"/>
          </a:p>
        </p:txBody>
      </p:sp>
      <p:sp>
        <p:nvSpPr>
          <p:cNvPr id="337" name="Google Shape;337;p52"/>
          <p:cNvSpPr txBox="1">
            <a:spLocks noGrp="1"/>
          </p:cNvSpPr>
          <p:nvPr>
            <p:ph type="body" idx="1"/>
          </p:nvPr>
        </p:nvSpPr>
        <p:spPr>
          <a:xfrm>
            <a:off x="233600" y="1211225"/>
            <a:ext cx="2566200" cy="345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Lato"/>
                <a:ea typeface="Lato"/>
                <a:cs typeface="Lato"/>
                <a:sym typeface="Lato"/>
              </a:rPr>
              <a:t>Acknowledge discrimination based on race and ethnicity exists.</a:t>
            </a:r>
            <a:endParaRPr sz="1600">
              <a:latin typeface="Lato"/>
              <a:ea typeface="Lato"/>
              <a:cs typeface="Lato"/>
              <a:sym typeface="Lato"/>
            </a:endParaRPr>
          </a:p>
          <a:p>
            <a:pPr marL="0" lvl="0" indent="0" algn="l" rtl="0">
              <a:spcBef>
                <a:spcPts val="1600"/>
              </a:spcBef>
              <a:spcAft>
                <a:spcPts val="0"/>
              </a:spcAft>
              <a:buNone/>
            </a:pPr>
            <a:r>
              <a:rPr lang="en" sz="1600">
                <a:latin typeface="Lato"/>
                <a:ea typeface="Lato"/>
                <a:cs typeface="Lato"/>
                <a:sym typeface="Lato"/>
              </a:rPr>
              <a:t>Who has experienced racism:</a:t>
            </a:r>
            <a:endParaRPr sz="1600">
              <a:latin typeface="Lato"/>
              <a:ea typeface="Lato"/>
              <a:cs typeface="Lato"/>
              <a:sym typeface="Lato"/>
            </a:endParaRPr>
          </a:p>
          <a:p>
            <a:pPr marL="457200" lvl="0" indent="-330200" algn="l" rtl="0">
              <a:spcBef>
                <a:spcPts val="1600"/>
              </a:spcBef>
              <a:spcAft>
                <a:spcPts val="0"/>
              </a:spcAft>
              <a:buSzPts val="1600"/>
              <a:buFont typeface="Lato"/>
              <a:buChar char="●"/>
            </a:pPr>
            <a:r>
              <a:rPr lang="en" sz="1600">
                <a:latin typeface="Lato"/>
                <a:ea typeface="Lato"/>
                <a:cs typeface="Lato"/>
                <a:sym typeface="Lato"/>
              </a:rPr>
              <a:t>54% Black Canadians</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53% Indigenous </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38% South Asian</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36% Chinese</a:t>
            </a:r>
            <a:endParaRPr sz="1600">
              <a:latin typeface="Lato"/>
              <a:ea typeface="Lato"/>
              <a:cs typeface="Lato"/>
              <a:sym typeface="Lato"/>
            </a:endParaRPr>
          </a:p>
          <a:p>
            <a:pPr marL="0" lvl="0" indent="0" algn="l" rtl="0">
              <a:spcBef>
                <a:spcPts val="1600"/>
              </a:spcBef>
              <a:spcAft>
                <a:spcPts val="1600"/>
              </a:spcAft>
              <a:buNone/>
            </a:pPr>
            <a:r>
              <a:rPr lang="en" sz="1600">
                <a:latin typeface="Lato"/>
                <a:ea typeface="Lato"/>
                <a:cs typeface="Lato"/>
                <a:sym typeface="Lato"/>
              </a:rPr>
              <a:t>8/10 people say Canada has good race relations.</a:t>
            </a:r>
            <a:endParaRPr sz="1600">
              <a:latin typeface="Lato"/>
              <a:ea typeface="Lato"/>
              <a:cs typeface="Lato"/>
              <a:sym typeface="Lato"/>
            </a:endParaRPr>
          </a:p>
        </p:txBody>
      </p:sp>
      <p:sp>
        <p:nvSpPr>
          <p:cNvPr id="338" name="Google Shape;338;p52"/>
          <p:cNvSpPr txBox="1"/>
          <p:nvPr/>
        </p:nvSpPr>
        <p:spPr>
          <a:xfrm>
            <a:off x="4767175" y="4196450"/>
            <a:ext cx="3866400" cy="4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solidFill>
                  <a:srgbClr val="FFFFFF"/>
                </a:solidFill>
                <a:latin typeface="Lato"/>
                <a:ea typeface="Lato"/>
                <a:cs typeface="Lato"/>
                <a:sym typeface="Lato"/>
                <a:hlinkClick r:id="rId4"/>
              </a:rPr>
              <a:t>Environics Race Relations 2019 Study </a:t>
            </a:r>
            <a:endParaRPr sz="1600">
              <a:solidFill>
                <a:srgbClr val="FFFFFF"/>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53"/>
          <p:cNvPicPr preferRelativeResize="0"/>
          <p:nvPr/>
        </p:nvPicPr>
        <p:blipFill rotWithShape="1">
          <a:blip r:embed="rId3">
            <a:alphaModFix/>
          </a:blip>
          <a:srcRect t="31876" b="31879"/>
          <a:stretch/>
        </p:blipFill>
        <p:spPr>
          <a:xfrm>
            <a:off x="0" y="0"/>
            <a:ext cx="9144002" cy="2209448"/>
          </a:xfrm>
          <a:prstGeom prst="rect">
            <a:avLst/>
          </a:prstGeom>
          <a:noFill/>
          <a:ln>
            <a:noFill/>
          </a:ln>
        </p:spPr>
      </p:pic>
      <p:sp>
        <p:nvSpPr>
          <p:cNvPr id="344" name="Google Shape;344;p53"/>
          <p:cNvSpPr txBox="1">
            <a:spLocks noGrp="1"/>
          </p:cNvSpPr>
          <p:nvPr>
            <p:ph type="title"/>
          </p:nvPr>
        </p:nvSpPr>
        <p:spPr>
          <a:xfrm>
            <a:off x="311700" y="2540450"/>
            <a:ext cx="3119700" cy="203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rPr>
              <a:t>Diversity is our Strength</a:t>
            </a:r>
            <a:endParaRPr sz="3000">
              <a:solidFill>
                <a:schemeClr val="dk2"/>
              </a:solidFill>
            </a:endParaRPr>
          </a:p>
        </p:txBody>
      </p:sp>
      <p:sp>
        <p:nvSpPr>
          <p:cNvPr id="345" name="Google Shape;345;p53"/>
          <p:cNvSpPr txBox="1">
            <a:spLocks noGrp="1"/>
          </p:cNvSpPr>
          <p:nvPr>
            <p:ph type="body" idx="1"/>
          </p:nvPr>
        </p:nvSpPr>
        <p:spPr>
          <a:xfrm>
            <a:off x="3529200" y="2540500"/>
            <a:ext cx="2616300" cy="20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2035: visible minorities will be 35% of Canada’s population</a:t>
            </a:r>
            <a:endParaRPr sz="1800">
              <a:latin typeface="Lato"/>
              <a:ea typeface="Lato"/>
              <a:cs typeface="Lato"/>
              <a:sym typeface="Lato"/>
            </a:endParaRPr>
          </a:p>
          <a:p>
            <a:pPr marL="0" lvl="0" indent="0" algn="l" rtl="0">
              <a:spcBef>
                <a:spcPts val="1600"/>
              </a:spcBef>
              <a:spcAft>
                <a:spcPts val="1600"/>
              </a:spcAft>
              <a:buNone/>
            </a:pPr>
            <a:r>
              <a:rPr lang="en" sz="1800">
                <a:latin typeface="Lato"/>
                <a:ea typeface="Lato"/>
                <a:cs typeface="Lato"/>
                <a:sym typeface="Lato"/>
              </a:rPr>
              <a:t>70% say Canada is open and welcoming</a:t>
            </a:r>
            <a:endParaRPr sz="1800">
              <a:latin typeface="Lato"/>
              <a:ea typeface="Lato"/>
              <a:cs typeface="Lato"/>
              <a:sym typeface="Lato"/>
            </a:endParaRPr>
          </a:p>
        </p:txBody>
      </p:sp>
      <p:sp>
        <p:nvSpPr>
          <p:cNvPr id="346" name="Google Shape;346;p53"/>
          <p:cNvSpPr txBox="1">
            <a:spLocks noGrp="1"/>
          </p:cNvSpPr>
          <p:nvPr>
            <p:ph type="body" idx="2"/>
          </p:nvPr>
        </p:nvSpPr>
        <p:spPr>
          <a:xfrm>
            <a:off x="6220075" y="2540500"/>
            <a:ext cx="2616300" cy="20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Seek out diverse voices </a:t>
            </a:r>
            <a:endParaRPr sz="1800">
              <a:latin typeface="Lato"/>
              <a:ea typeface="Lato"/>
              <a:cs typeface="Lato"/>
              <a:sym typeface="Lato"/>
            </a:endParaRPr>
          </a:p>
          <a:p>
            <a:pPr marL="0" lvl="0" indent="0" algn="l" rtl="0">
              <a:spcBef>
                <a:spcPts val="1600"/>
              </a:spcBef>
              <a:spcAft>
                <a:spcPts val="1600"/>
              </a:spcAft>
              <a:buNone/>
            </a:pPr>
            <a:r>
              <a:rPr lang="en" sz="1800">
                <a:latin typeface="Lato"/>
                <a:ea typeface="Lato"/>
                <a:cs typeface="Lato"/>
                <a:sym typeface="Lato"/>
              </a:rPr>
              <a:t>Change the narrative, one story at a time</a:t>
            </a:r>
            <a:endParaRPr sz="180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54" descr="Refugees are fleeing Trump's America and crossing the border into ..."/>
          <p:cNvPicPr preferRelativeResize="0"/>
          <p:nvPr/>
        </p:nvPicPr>
        <p:blipFill rotWithShape="1">
          <a:blip r:embed="rId3">
            <a:alphaModFix amt="60000"/>
          </a:blip>
          <a:srcRect l="25991" r="25991"/>
          <a:stretch/>
        </p:blipFill>
        <p:spPr>
          <a:xfrm>
            <a:off x="0" y="0"/>
            <a:ext cx="3512600" cy="5143497"/>
          </a:xfrm>
          <a:prstGeom prst="rect">
            <a:avLst/>
          </a:prstGeom>
          <a:noFill/>
          <a:ln>
            <a:noFill/>
          </a:ln>
        </p:spPr>
      </p:pic>
      <p:sp>
        <p:nvSpPr>
          <p:cNvPr id="352" name="Google Shape;352;p54"/>
          <p:cNvSpPr txBox="1">
            <a:spLocks noGrp="1"/>
          </p:cNvSpPr>
          <p:nvPr>
            <p:ph type="title"/>
          </p:nvPr>
        </p:nvSpPr>
        <p:spPr>
          <a:xfrm>
            <a:off x="311700" y="307825"/>
            <a:ext cx="2631900" cy="431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a:t>
            </a:r>
            <a:endParaRPr/>
          </a:p>
          <a:p>
            <a:pPr marL="0" lvl="0" indent="0" algn="l" rtl="0">
              <a:spcBef>
                <a:spcPts val="0"/>
              </a:spcBef>
              <a:spcAft>
                <a:spcPts val="0"/>
              </a:spcAft>
              <a:buNone/>
            </a:pPr>
            <a:r>
              <a:rPr lang="en"/>
              <a:t> of </a:t>
            </a:r>
            <a:endParaRPr/>
          </a:p>
          <a:p>
            <a:pPr marL="0" lvl="0" indent="0" algn="l" rtl="0">
              <a:spcBef>
                <a:spcPts val="0"/>
              </a:spcBef>
              <a:spcAft>
                <a:spcPts val="0"/>
              </a:spcAft>
              <a:buNone/>
            </a:pPr>
            <a:r>
              <a:rPr lang="en"/>
              <a:t>Good Journalism</a:t>
            </a:r>
            <a:endParaRPr/>
          </a:p>
        </p:txBody>
      </p:sp>
      <p:sp>
        <p:nvSpPr>
          <p:cNvPr id="353" name="Google Shape;353;p54"/>
          <p:cNvSpPr txBox="1">
            <a:spLocks noGrp="1"/>
          </p:cNvSpPr>
          <p:nvPr>
            <p:ph type="body" idx="1"/>
          </p:nvPr>
        </p:nvSpPr>
        <p:spPr>
          <a:xfrm>
            <a:off x="4017625" y="307825"/>
            <a:ext cx="2378700" cy="435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How Canadian Media Covers Immigration And Refugees:</a:t>
            </a:r>
            <a:endParaRPr sz="2400" b="1"/>
          </a:p>
          <a:p>
            <a:pPr marL="0" lvl="0" indent="0" algn="l" rtl="0">
              <a:spcBef>
                <a:spcPts val="1600"/>
              </a:spcBef>
              <a:spcAft>
                <a:spcPts val="1600"/>
              </a:spcAft>
              <a:buNone/>
            </a:pPr>
            <a:endParaRPr/>
          </a:p>
        </p:txBody>
      </p:sp>
      <p:sp>
        <p:nvSpPr>
          <p:cNvPr id="354" name="Google Shape;354;p54"/>
          <p:cNvSpPr txBox="1">
            <a:spLocks noGrp="1"/>
          </p:cNvSpPr>
          <p:nvPr>
            <p:ph type="body" idx="2"/>
          </p:nvPr>
        </p:nvSpPr>
        <p:spPr>
          <a:xfrm>
            <a:off x="6452850" y="307825"/>
            <a:ext cx="2389800" cy="435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Lato"/>
                <a:ea typeface="Lato"/>
                <a:cs typeface="Lato"/>
                <a:sym typeface="Lato"/>
              </a:rPr>
              <a:t>CBC: </a:t>
            </a:r>
            <a:r>
              <a:rPr lang="en" u="sng">
                <a:solidFill>
                  <a:srgbClr val="0000FF"/>
                </a:solidFill>
                <a:latin typeface="Lato"/>
                <a:ea typeface="Lato"/>
                <a:cs typeface="Lato"/>
                <a:sym typeface="Lato"/>
                <a:hlinkClick r:id="rId4"/>
              </a:rPr>
              <a:t>Brazilian refugee smuggled to Canada</a:t>
            </a:r>
            <a:endParaRPr>
              <a:solidFill>
                <a:srgbClr val="0000FF"/>
              </a:solidFill>
              <a:latin typeface="Lato"/>
              <a:ea typeface="Lato"/>
              <a:cs typeface="Lato"/>
              <a:sym typeface="Lato"/>
            </a:endParaRPr>
          </a:p>
          <a:p>
            <a:pPr marL="0" lvl="0" indent="0" algn="l" rtl="0">
              <a:spcBef>
                <a:spcPts val="1600"/>
              </a:spcBef>
              <a:spcAft>
                <a:spcPts val="0"/>
              </a:spcAft>
              <a:buNone/>
            </a:pPr>
            <a:r>
              <a:rPr lang="en">
                <a:solidFill>
                  <a:srgbClr val="0000FF"/>
                </a:solidFill>
                <a:latin typeface="Lato"/>
                <a:ea typeface="Lato"/>
                <a:cs typeface="Lato"/>
                <a:sym typeface="Lato"/>
              </a:rPr>
              <a:t>Toronto Star: </a:t>
            </a:r>
            <a:r>
              <a:rPr lang="en" u="sng">
                <a:solidFill>
                  <a:srgbClr val="0000FF"/>
                </a:solidFill>
                <a:latin typeface="Lato"/>
                <a:ea typeface="Lato"/>
                <a:cs typeface="Lato"/>
                <a:sym typeface="Lato"/>
                <a:hlinkClick r:id="rId5"/>
              </a:rPr>
              <a:t>Canada agrees not to deport ICU during pandemic</a:t>
            </a:r>
            <a:endParaRPr>
              <a:solidFill>
                <a:srgbClr val="0000FF"/>
              </a:solidFill>
              <a:latin typeface="Lato"/>
              <a:ea typeface="Lato"/>
              <a:cs typeface="Lato"/>
              <a:sym typeface="Lato"/>
            </a:endParaRPr>
          </a:p>
          <a:p>
            <a:pPr marL="0" lvl="0" indent="0" algn="l" rtl="0">
              <a:spcBef>
                <a:spcPts val="1600"/>
              </a:spcBef>
              <a:spcAft>
                <a:spcPts val="0"/>
              </a:spcAft>
              <a:buNone/>
            </a:pPr>
            <a:r>
              <a:rPr lang="en" u="sng">
                <a:solidFill>
                  <a:srgbClr val="0000FF"/>
                </a:solidFill>
                <a:latin typeface="Lato"/>
                <a:ea typeface="Lato"/>
                <a:cs typeface="Lato"/>
                <a:sym typeface="Lato"/>
                <a:hlinkClick r:id="rId6"/>
              </a:rPr>
              <a:t>BBC: Iran Plane Crash</a:t>
            </a:r>
            <a:endParaRPr>
              <a:solidFill>
                <a:srgbClr val="0000FF"/>
              </a:solidFill>
              <a:latin typeface="Lato"/>
              <a:ea typeface="Lato"/>
              <a:cs typeface="Lato"/>
              <a:sym typeface="Lato"/>
            </a:endParaRPr>
          </a:p>
          <a:p>
            <a:pPr marL="0" lvl="0" indent="0" algn="l" rtl="0">
              <a:spcBef>
                <a:spcPts val="1600"/>
              </a:spcBef>
              <a:spcAft>
                <a:spcPts val="0"/>
              </a:spcAft>
              <a:buNone/>
            </a:pPr>
            <a:r>
              <a:rPr lang="en" u="sng">
                <a:solidFill>
                  <a:srgbClr val="0000FF"/>
                </a:solidFill>
                <a:latin typeface="Lato"/>
                <a:ea typeface="Lato"/>
                <a:cs typeface="Lato"/>
                <a:sym typeface="Lato"/>
                <a:hlinkClick r:id="rId7"/>
              </a:rPr>
              <a:t>CBC: Canada’s Victims of Flight PS752</a:t>
            </a:r>
            <a:endParaRPr>
              <a:solidFill>
                <a:srgbClr val="0000FF"/>
              </a:solidFill>
              <a:latin typeface="Lato"/>
              <a:ea typeface="Lato"/>
              <a:cs typeface="Lato"/>
              <a:sym typeface="Lato"/>
            </a:endParaRPr>
          </a:p>
          <a:p>
            <a:pPr marL="0" lvl="0" indent="0" algn="l" rtl="0">
              <a:spcBef>
                <a:spcPts val="1600"/>
              </a:spcBef>
              <a:spcAft>
                <a:spcPts val="0"/>
              </a:spcAft>
              <a:buNone/>
            </a:pPr>
            <a:r>
              <a:rPr lang="en" u="sng">
                <a:solidFill>
                  <a:srgbClr val="0000FF"/>
                </a:solidFill>
                <a:latin typeface="Lato"/>
                <a:ea typeface="Lato"/>
                <a:cs typeface="Lato"/>
                <a:sym typeface="Lato"/>
                <a:hlinkClick r:id="rId8"/>
              </a:rPr>
              <a:t>National Post: Integrity of Canada’s immigration system damaged </a:t>
            </a:r>
            <a:endParaRPr>
              <a:solidFill>
                <a:srgbClr val="0000FF"/>
              </a:solidFill>
              <a:latin typeface="Lato"/>
              <a:ea typeface="Lato"/>
              <a:cs typeface="Lato"/>
              <a:sym typeface="Lato"/>
            </a:endParaRPr>
          </a:p>
          <a:p>
            <a:pPr marL="0" lvl="0" indent="0" algn="l" rtl="0">
              <a:spcBef>
                <a:spcPts val="1600"/>
              </a:spcBef>
              <a:spcAft>
                <a:spcPts val="1600"/>
              </a:spcAft>
              <a:buNone/>
            </a:pPr>
            <a:r>
              <a:rPr lang="en" u="sng">
                <a:solidFill>
                  <a:srgbClr val="0000FF"/>
                </a:solidFill>
                <a:latin typeface="Lato"/>
                <a:ea typeface="Lato"/>
                <a:cs typeface="Lato"/>
                <a:sym typeface="Lato"/>
                <a:hlinkClick r:id="rId9"/>
              </a:rPr>
              <a:t>CBC: Illegal immigration scheme in Atlantic Canada</a:t>
            </a:r>
            <a:endParaRPr>
              <a:solidFill>
                <a:srgbClr val="0000FF"/>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55"/>
          <p:cNvPicPr preferRelativeResize="0"/>
          <p:nvPr/>
        </p:nvPicPr>
        <p:blipFill>
          <a:blip r:embed="rId3">
            <a:alphaModFix/>
          </a:blip>
          <a:stretch>
            <a:fillRect/>
          </a:stretch>
        </p:blipFill>
        <p:spPr>
          <a:xfrm>
            <a:off x="-118525" y="0"/>
            <a:ext cx="9262526" cy="5143500"/>
          </a:xfrm>
          <a:prstGeom prst="rect">
            <a:avLst/>
          </a:prstGeom>
          <a:noFill/>
          <a:ln>
            <a:noFill/>
          </a:ln>
        </p:spPr>
      </p:pic>
      <p:sp>
        <p:nvSpPr>
          <p:cNvPr id="360" name="Google Shape;360;p55"/>
          <p:cNvSpPr/>
          <p:nvPr/>
        </p:nvSpPr>
        <p:spPr>
          <a:xfrm>
            <a:off x="126500" y="365750"/>
            <a:ext cx="4445400" cy="2908200"/>
          </a:xfrm>
          <a:prstGeom prst="rect">
            <a:avLst/>
          </a:prstGeom>
          <a:solidFill>
            <a:srgbClr val="03111F">
              <a:alpha val="553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5"/>
          <p:cNvSpPr txBox="1"/>
          <p:nvPr/>
        </p:nvSpPr>
        <p:spPr>
          <a:xfrm>
            <a:off x="126500" y="365750"/>
            <a:ext cx="4549200" cy="199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b="1">
                <a:solidFill>
                  <a:schemeClr val="lt1"/>
                </a:solidFill>
                <a:latin typeface="Lato"/>
                <a:ea typeface="Lato"/>
                <a:cs typeface="Lato"/>
                <a:sym typeface="Lato"/>
              </a:rPr>
              <a:t>“Journalism can never be silent: that is its greatest virtue and its greatest fault. It must speak and speak immediately, while the echoes of wonder, the claims of triumph and the signs of horror are still in the air.”</a:t>
            </a:r>
            <a:endParaRPr sz="2000" b="1">
              <a:solidFill>
                <a:schemeClr val="lt1"/>
              </a:solidFill>
              <a:latin typeface="Lato"/>
              <a:ea typeface="Lato"/>
              <a:cs typeface="Lato"/>
              <a:sym typeface="Lato"/>
            </a:endParaRPr>
          </a:p>
          <a:p>
            <a:pPr marL="0" lvl="0" indent="0" algn="l" rtl="0">
              <a:lnSpc>
                <a:spcPct val="115000"/>
              </a:lnSpc>
              <a:spcBef>
                <a:spcPts val="1600"/>
              </a:spcBef>
              <a:spcAft>
                <a:spcPts val="1600"/>
              </a:spcAft>
              <a:buNone/>
            </a:pPr>
            <a:r>
              <a:rPr lang="en" sz="2000" b="1">
                <a:solidFill>
                  <a:schemeClr val="lt1"/>
                </a:solidFill>
                <a:latin typeface="Lato"/>
                <a:ea typeface="Lato"/>
                <a:cs typeface="Lato"/>
                <a:sym typeface="Lato"/>
              </a:rPr>
              <a:t>— Henry Anatole Grunwald</a:t>
            </a:r>
            <a:endParaRPr sz="2000" b="1">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4" descr="NBA Finals: Raptors fans go nuts in Toronto after franchise's title"/>
          <p:cNvPicPr preferRelativeResize="0"/>
          <p:nvPr/>
        </p:nvPicPr>
        <p:blipFill rotWithShape="1">
          <a:blip r:embed="rId3">
            <a:alphaModFix/>
          </a:blip>
          <a:srcRect l="23333" r="23333"/>
          <a:stretch/>
        </p:blipFill>
        <p:spPr>
          <a:xfrm>
            <a:off x="0" y="0"/>
            <a:ext cx="4572000" cy="5143500"/>
          </a:xfrm>
          <a:prstGeom prst="rect">
            <a:avLst/>
          </a:prstGeom>
          <a:noFill/>
          <a:ln>
            <a:noFill/>
          </a:ln>
        </p:spPr>
      </p:pic>
      <p:sp>
        <p:nvSpPr>
          <p:cNvPr id="198" name="Google Shape;198;p34"/>
          <p:cNvSpPr txBox="1">
            <a:spLocks noGrp="1"/>
          </p:cNvSpPr>
          <p:nvPr>
            <p:ph type="title"/>
          </p:nvPr>
        </p:nvSpPr>
        <p:spPr>
          <a:xfrm>
            <a:off x="4852825" y="233150"/>
            <a:ext cx="4016400" cy="11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Starting Points</a:t>
            </a:r>
            <a:endParaRPr/>
          </a:p>
        </p:txBody>
      </p:sp>
      <p:sp>
        <p:nvSpPr>
          <p:cNvPr id="199" name="Google Shape;199;p34"/>
          <p:cNvSpPr txBox="1">
            <a:spLocks noGrp="1"/>
          </p:cNvSpPr>
          <p:nvPr>
            <p:ph type="body" idx="1"/>
          </p:nvPr>
        </p:nvSpPr>
        <p:spPr>
          <a:xfrm>
            <a:off x="4852900" y="1672727"/>
            <a:ext cx="4016400" cy="2990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The goal is always truth and accuracy</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How will you make people care?</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Inform, educate and motivate</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Hold power accountable</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Report barriers and challenges</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Provide context and nuance</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Push back against stereotypes</a:t>
            </a:r>
            <a:endParaRPr>
              <a:solidFill>
                <a:srgbClr val="434343"/>
              </a:solidFill>
              <a:latin typeface="Lato"/>
              <a:ea typeface="Lato"/>
              <a:cs typeface="Lato"/>
              <a:sym typeface="Lato"/>
            </a:endParaRPr>
          </a:p>
          <a:p>
            <a:pPr marL="457200" lvl="0" indent="0" algn="l" rtl="0">
              <a:spcBef>
                <a:spcPts val="1600"/>
              </a:spcBef>
              <a:spcAft>
                <a:spcPts val="1600"/>
              </a:spcAft>
              <a:buNone/>
            </a:pPr>
            <a:r>
              <a:rPr lang="en" u="sng">
                <a:solidFill>
                  <a:srgbClr val="0000FF"/>
                </a:solidFill>
                <a:latin typeface="Lato"/>
                <a:ea typeface="Lato"/>
                <a:cs typeface="Lato"/>
                <a:sym typeface="Lato"/>
                <a:hlinkClick r:id="rId4"/>
              </a:rPr>
              <a:t>The Principles of Ethical Journalism</a:t>
            </a:r>
            <a:endParaRPr>
              <a:solidFill>
                <a:srgbClr val="0000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5" descr="5 Reasons Why Workplace Diversity Is Good For Business | Inc.com"/>
          <p:cNvPicPr preferRelativeResize="0"/>
          <p:nvPr/>
        </p:nvPicPr>
        <p:blipFill rotWithShape="1">
          <a:blip r:embed="rId3">
            <a:alphaModFix/>
          </a:blip>
          <a:srcRect l="8792" r="8800"/>
          <a:stretch/>
        </p:blipFill>
        <p:spPr>
          <a:xfrm>
            <a:off x="0" y="0"/>
            <a:ext cx="9144000" cy="5143497"/>
          </a:xfrm>
          <a:prstGeom prst="rect">
            <a:avLst/>
          </a:prstGeom>
          <a:noFill/>
          <a:ln>
            <a:noFill/>
          </a:ln>
        </p:spPr>
      </p:pic>
      <p:sp>
        <p:nvSpPr>
          <p:cNvPr id="205" name="Google Shape;205;p35"/>
          <p:cNvSpPr/>
          <p:nvPr/>
        </p:nvSpPr>
        <p:spPr>
          <a:xfrm>
            <a:off x="342825" y="1323975"/>
            <a:ext cx="3810300" cy="3467100"/>
          </a:xfrm>
          <a:prstGeom prst="rect">
            <a:avLst/>
          </a:prstGeom>
          <a:solidFill>
            <a:srgbClr val="000000">
              <a:alpha val="8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5"/>
          <p:cNvSpPr txBox="1">
            <a:spLocks noGrp="1"/>
          </p:cNvSpPr>
          <p:nvPr>
            <p:ph type="title"/>
          </p:nvPr>
        </p:nvSpPr>
        <p:spPr>
          <a:xfrm>
            <a:off x="643875" y="1568900"/>
            <a:ext cx="3379200" cy="110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Use your advantage</a:t>
            </a:r>
            <a:endParaRPr sz="2400"/>
          </a:p>
          <a:p>
            <a:pPr marL="0" lvl="0" indent="0" algn="l" rtl="0">
              <a:spcBef>
                <a:spcPts val="0"/>
              </a:spcBef>
              <a:spcAft>
                <a:spcPts val="0"/>
              </a:spcAft>
              <a:buNone/>
            </a:pPr>
            <a:endParaRPr/>
          </a:p>
        </p:txBody>
      </p:sp>
      <p:sp>
        <p:nvSpPr>
          <p:cNvPr id="207" name="Google Shape;207;p35"/>
          <p:cNvSpPr txBox="1">
            <a:spLocks noGrp="1"/>
          </p:cNvSpPr>
          <p:nvPr>
            <p:ph type="body" idx="1"/>
          </p:nvPr>
        </p:nvSpPr>
        <p:spPr>
          <a:xfrm>
            <a:off x="472875" y="2369850"/>
            <a:ext cx="3550200" cy="2543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a:latin typeface="Lato"/>
                <a:ea typeface="Lato"/>
                <a:cs typeface="Lato"/>
                <a:sym typeface="Lato"/>
              </a:rPr>
              <a:t>Seek out diverse voices from all socio-economic backgrounds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Interview men and women</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Use connections from your diaspora </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Get better interviews, deeper insight and more access</a:t>
            </a:r>
            <a:endParaRPr>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6" descr="Sights and sounds from Trudeau Day 1 - iPolitics"/>
          <p:cNvPicPr preferRelativeResize="0"/>
          <p:nvPr/>
        </p:nvPicPr>
        <p:blipFill rotWithShape="1">
          <a:blip r:embed="rId3">
            <a:alphaModFix/>
          </a:blip>
          <a:srcRect l="20515" r="20515"/>
          <a:stretch/>
        </p:blipFill>
        <p:spPr>
          <a:xfrm>
            <a:off x="0" y="0"/>
            <a:ext cx="4572000" cy="5143500"/>
          </a:xfrm>
          <a:prstGeom prst="rect">
            <a:avLst/>
          </a:prstGeom>
          <a:noFill/>
          <a:ln>
            <a:noFill/>
          </a:ln>
        </p:spPr>
      </p:pic>
      <p:sp>
        <p:nvSpPr>
          <p:cNvPr id="213" name="Google Shape;213;p36"/>
          <p:cNvSpPr txBox="1">
            <a:spLocks noGrp="1"/>
          </p:cNvSpPr>
          <p:nvPr>
            <p:ph type="title"/>
          </p:nvPr>
        </p:nvSpPr>
        <p:spPr>
          <a:xfrm>
            <a:off x="4852900" y="719450"/>
            <a:ext cx="4016400" cy="11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Reporting the News</a:t>
            </a:r>
            <a:endParaRPr/>
          </a:p>
          <a:p>
            <a:pPr marL="0" lvl="0" indent="0" algn="l" rtl="0">
              <a:spcBef>
                <a:spcPts val="0"/>
              </a:spcBef>
              <a:spcAft>
                <a:spcPts val="0"/>
              </a:spcAft>
              <a:buNone/>
            </a:pPr>
            <a:endParaRPr/>
          </a:p>
        </p:txBody>
      </p:sp>
      <p:sp>
        <p:nvSpPr>
          <p:cNvPr id="214" name="Google Shape;214;p36"/>
          <p:cNvSpPr txBox="1">
            <a:spLocks noGrp="1"/>
          </p:cNvSpPr>
          <p:nvPr>
            <p:ph type="body" idx="1"/>
          </p:nvPr>
        </p:nvSpPr>
        <p:spPr>
          <a:xfrm>
            <a:off x="4852900" y="1672727"/>
            <a:ext cx="4016400" cy="2990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a:latin typeface="Lato"/>
                <a:ea typeface="Lato"/>
                <a:cs typeface="Lato"/>
                <a:sym typeface="Lato"/>
              </a:rPr>
              <a:t>Report facts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Answer basic questions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Dig deeper for details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Be fair, seek multiple perspectives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Ascertain and explain  what’s behind people’s quotes and opinions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Provide context</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Name sources</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Seek accountability</a:t>
            </a:r>
            <a:endParaRPr>
              <a:latin typeface="Lato"/>
              <a:ea typeface="Lato"/>
              <a:cs typeface="Lato"/>
              <a:sym typeface="Lato"/>
            </a:endParaRPr>
          </a:p>
          <a:p>
            <a:pPr marL="0" lvl="0" indent="0" algn="l" rtl="0">
              <a:spcBef>
                <a:spcPts val="1600"/>
              </a:spcBef>
              <a:spcAft>
                <a:spcPts val="1600"/>
              </a:spcAft>
              <a:buNone/>
            </a:pPr>
            <a:r>
              <a:rPr lang="en" u="sng">
                <a:solidFill>
                  <a:srgbClr val="0000FF"/>
                </a:solidFill>
                <a:latin typeface="Lato"/>
                <a:ea typeface="Lato"/>
                <a:cs typeface="Lato"/>
                <a:sym typeface="Lato"/>
                <a:hlinkClick r:id="rId4"/>
              </a:rPr>
              <a:t>Journalistic Standards and Practices (JSP)</a:t>
            </a:r>
            <a:r>
              <a:rPr lang="en">
                <a:solidFill>
                  <a:srgbClr val="0000FF"/>
                </a:solidFill>
                <a:latin typeface="Lato"/>
                <a:ea typeface="Lato"/>
                <a:cs typeface="Lato"/>
                <a:sym typeface="Lato"/>
              </a:rPr>
              <a:t> </a:t>
            </a:r>
            <a:endParaRPr>
              <a:solidFill>
                <a:srgbClr val="0000FF"/>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233600" y="789500"/>
            <a:ext cx="2566200" cy="110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Reporting the News</a:t>
            </a:r>
            <a:endParaRPr sz="2400"/>
          </a:p>
          <a:p>
            <a:pPr marL="0" lvl="0" indent="0" algn="l" rtl="0">
              <a:spcBef>
                <a:spcPts val="0"/>
              </a:spcBef>
              <a:spcAft>
                <a:spcPts val="0"/>
              </a:spcAft>
              <a:buNone/>
            </a:pPr>
            <a:endParaRPr/>
          </a:p>
        </p:txBody>
      </p:sp>
      <p:sp>
        <p:nvSpPr>
          <p:cNvPr id="220" name="Google Shape;220;p37"/>
          <p:cNvSpPr txBox="1">
            <a:spLocks noGrp="1"/>
          </p:cNvSpPr>
          <p:nvPr>
            <p:ph type="body" idx="1"/>
          </p:nvPr>
        </p:nvSpPr>
        <p:spPr>
          <a:xfrm>
            <a:off x="233600" y="1544050"/>
            <a:ext cx="2566200" cy="29676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 sz="1600">
                <a:latin typeface="Lato"/>
                <a:ea typeface="Lato"/>
                <a:cs typeface="Lato"/>
                <a:sym typeface="Lato"/>
              </a:rPr>
              <a:t>Be critical, analytical</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No racist or discriminatory opinions</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Use neutral language</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Verify social media posts</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Double source</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sz="1600">
                <a:latin typeface="Lato"/>
                <a:ea typeface="Lato"/>
                <a:cs typeface="Lato"/>
                <a:sym typeface="Lato"/>
              </a:rPr>
              <a:t>Be accurate</a:t>
            </a:r>
            <a:endParaRPr sz="1600">
              <a:latin typeface="Lato"/>
              <a:ea typeface="Lato"/>
              <a:cs typeface="Lato"/>
              <a:sym typeface="Lato"/>
            </a:endParaRPr>
          </a:p>
          <a:p>
            <a:pPr marL="457200" lvl="0" indent="0" algn="l" rtl="0">
              <a:spcBef>
                <a:spcPts val="1600"/>
              </a:spcBef>
              <a:spcAft>
                <a:spcPts val="0"/>
              </a:spcAft>
              <a:buNone/>
            </a:pPr>
            <a:endParaRPr sz="1600">
              <a:latin typeface="Lato"/>
              <a:ea typeface="Lato"/>
              <a:cs typeface="Lato"/>
              <a:sym typeface="Lato"/>
            </a:endParaRPr>
          </a:p>
          <a:p>
            <a:pPr marL="457200" lvl="0" indent="0" algn="l" rtl="0">
              <a:spcBef>
                <a:spcPts val="1600"/>
              </a:spcBef>
              <a:spcAft>
                <a:spcPts val="0"/>
              </a:spcAft>
              <a:buNone/>
            </a:pPr>
            <a:endParaRPr sz="1600">
              <a:latin typeface="Lato"/>
              <a:ea typeface="Lato"/>
              <a:cs typeface="Lato"/>
              <a:sym typeface="Lato"/>
            </a:endParaRPr>
          </a:p>
          <a:p>
            <a:pPr marL="457200" lvl="0" indent="0" algn="l" rtl="0">
              <a:spcBef>
                <a:spcPts val="1600"/>
              </a:spcBef>
              <a:spcAft>
                <a:spcPts val="1600"/>
              </a:spcAft>
              <a:buNone/>
            </a:pPr>
            <a:endParaRPr/>
          </a:p>
        </p:txBody>
      </p:sp>
      <p:pic>
        <p:nvPicPr>
          <p:cNvPr id="221" name="Google Shape;221;p37"/>
          <p:cNvPicPr preferRelativeResize="0"/>
          <p:nvPr/>
        </p:nvPicPr>
        <p:blipFill>
          <a:blip r:embed="rId3">
            <a:alphaModFix/>
          </a:blip>
          <a:stretch>
            <a:fillRect/>
          </a:stretch>
        </p:blipFill>
        <p:spPr>
          <a:xfrm>
            <a:off x="3030275" y="0"/>
            <a:ext cx="59178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8" descr="Sinclair script for local news anchors stirs growing controversy"/>
          <p:cNvPicPr preferRelativeResize="0"/>
          <p:nvPr/>
        </p:nvPicPr>
        <p:blipFill rotWithShape="1">
          <a:blip r:embed="rId3">
            <a:alphaModFix amt="82000"/>
          </a:blip>
          <a:srcRect/>
          <a:stretch/>
        </p:blipFill>
        <p:spPr>
          <a:xfrm>
            <a:off x="0" y="0"/>
            <a:ext cx="9144002" cy="5143499"/>
          </a:xfrm>
          <a:prstGeom prst="rect">
            <a:avLst/>
          </a:prstGeom>
          <a:noFill/>
          <a:ln>
            <a:noFill/>
          </a:ln>
        </p:spPr>
      </p:pic>
      <p:sp>
        <p:nvSpPr>
          <p:cNvPr id="227" name="Google Shape;227;p38"/>
          <p:cNvSpPr/>
          <p:nvPr/>
        </p:nvSpPr>
        <p:spPr>
          <a:xfrm>
            <a:off x="0" y="1286025"/>
            <a:ext cx="9144000" cy="2571600"/>
          </a:xfrm>
          <a:prstGeom prst="rect">
            <a:avLst/>
          </a:prstGeom>
          <a:solidFill>
            <a:srgbClr val="000000">
              <a:alpha val="4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8"/>
          <p:cNvSpPr txBox="1">
            <a:spLocks noGrp="1"/>
          </p:cNvSpPr>
          <p:nvPr>
            <p:ph type="subTitle" idx="1"/>
          </p:nvPr>
        </p:nvSpPr>
        <p:spPr>
          <a:xfrm>
            <a:off x="335100" y="1946150"/>
            <a:ext cx="8473800" cy="191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Lato"/>
                <a:ea typeface="Lato"/>
                <a:cs typeface="Lato"/>
                <a:sym typeface="Lato"/>
              </a:rPr>
              <a:t>Being fair and balanced, does not mean giving fringe beliefs the same profile as proven fact. It also does not mean giving harmful, racist, discriminatory and opinion without  evidence,  a platform  in the interest of showing “both sides.” </a:t>
            </a:r>
            <a:endParaRPr b="0">
              <a:latin typeface="Lato"/>
              <a:ea typeface="Lato"/>
              <a:cs typeface="Lato"/>
              <a:sym typeface="Lato"/>
            </a:endParaRPr>
          </a:p>
          <a:p>
            <a:pPr marL="0" lvl="0" indent="0" algn="l" rtl="0">
              <a:spcBef>
                <a:spcPts val="0"/>
              </a:spcBef>
              <a:spcAft>
                <a:spcPts val="0"/>
              </a:spcAft>
              <a:buNone/>
            </a:pPr>
            <a:r>
              <a:rPr lang="en" b="0">
                <a:latin typeface="Lato"/>
                <a:ea typeface="Lato"/>
                <a:cs typeface="Lato"/>
                <a:sym typeface="Lato"/>
              </a:rPr>
              <a:t>Examples:</a:t>
            </a:r>
            <a:r>
              <a:rPr lang="en">
                <a:latin typeface="Lato"/>
                <a:ea typeface="Lato"/>
                <a:cs typeface="Lato"/>
                <a:sym typeface="Lato"/>
              </a:rPr>
              <a:t> </a:t>
            </a:r>
            <a:endParaRPr>
              <a:solidFill>
                <a:srgbClr val="0000FF"/>
              </a:solidFill>
              <a:latin typeface="Lato"/>
              <a:ea typeface="Lato"/>
              <a:cs typeface="Lato"/>
              <a:sym typeface="Lato"/>
            </a:endParaRPr>
          </a:p>
          <a:p>
            <a:pPr marL="0" lvl="0" indent="0" algn="l" rtl="0">
              <a:spcBef>
                <a:spcPts val="0"/>
              </a:spcBef>
              <a:spcAft>
                <a:spcPts val="0"/>
              </a:spcAft>
              <a:buNone/>
            </a:pPr>
            <a:r>
              <a:rPr lang="en" u="sng">
                <a:solidFill>
                  <a:srgbClr val="0000FF"/>
                </a:solidFill>
                <a:latin typeface="Lato"/>
                <a:ea typeface="Lato"/>
                <a:cs typeface="Lato"/>
                <a:sym typeface="Lato"/>
                <a:hlinkClick r:id="rId4"/>
              </a:rPr>
              <a:t>Nail in the coffin for “both sides” journalism</a:t>
            </a:r>
            <a:endParaRPr>
              <a:solidFill>
                <a:srgbClr val="0000FF"/>
              </a:solidFill>
              <a:latin typeface="Lato"/>
              <a:ea typeface="Lato"/>
              <a:cs typeface="Lato"/>
              <a:sym typeface="Lato"/>
            </a:endParaRPr>
          </a:p>
          <a:p>
            <a:pPr marL="0" lvl="0" indent="0" algn="l" rtl="0">
              <a:spcBef>
                <a:spcPts val="0"/>
              </a:spcBef>
              <a:spcAft>
                <a:spcPts val="0"/>
              </a:spcAft>
              <a:buNone/>
            </a:pPr>
            <a:r>
              <a:rPr lang="en" u="sng">
                <a:solidFill>
                  <a:srgbClr val="0000FF"/>
                </a:solidFill>
                <a:latin typeface="Lato"/>
                <a:ea typeface="Lato"/>
                <a:cs typeface="Lato"/>
                <a:sym typeface="Lato"/>
                <a:hlinkClick r:id="rId5"/>
              </a:rPr>
              <a:t>Why is false equivalence so dangerous?</a:t>
            </a:r>
            <a:endParaRPr>
              <a:solidFill>
                <a:srgbClr val="0000FF"/>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229" name="Google Shape;229;p38"/>
          <p:cNvSpPr txBox="1">
            <a:spLocks noGrp="1"/>
          </p:cNvSpPr>
          <p:nvPr>
            <p:ph type="ctrTitle"/>
          </p:nvPr>
        </p:nvSpPr>
        <p:spPr>
          <a:xfrm>
            <a:off x="335100" y="1366252"/>
            <a:ext cx="8473800" cy="57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Beware of False Equivalence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9" descr="Become a Journalist"/>
          <p:cNvPicPr preferRelativeResize="0"/>
          <p:nvPr/>
        </p:nvPicPr>
        <p:blipFill rotWithShape="1">
          <a:blip r:embed="rId3">
            <a:alphaModFix/>
          </a:blip>
          <a:srcRect t="18650" b="18657"/>
          <a:stretch/>
        </p:blipFill>
        <p:spPr>
          <a:xfrm>
            <a:off x="0" y="0"/>
            <a:ext cx="9144002" cy="2209448"/>
          </a:xfrm>
          <a:prstGeom prst="rect">
            <a:avLst/>
          </a:prstGeom>
          <a:noFill/>
          <a:ln>
            <a:noFill/>
          </a:ln>
        </p:spPr>
      </p:pic>
      <p:sp>
        <p:nvSpPr>
          <p:cNvPr id="235" name="Google Shape;235;p39"/>
          <p:cNvSpPr txBox="1">
            <a:spLocks noGrp="1"/>
          </p:cNvSpPr>
          <p:nvPr>
            <p:ph type="title"/>
          </p:nvPr>
        </p:nvSpPr>
        <p:spPr>
          <a:xfrm>
            <a:off x="243125" y="2776075"/>
            <a:ext cx="3119700" cy="20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2"/>
                </a:solidFill>
              </a:rPr>
              <a:t>Photos</a:t>
            </a:r>
            <a:endParaRPr sz="3000">
              <a:solidFill>
                <a:schemeClr val="dk2"/>
              </a:solidFill>
            </a:endParaRPr>
          </a:p>
          <a:p>
            <a:pPr marL="0" lvl="0" indent="0" algn="l" rtl="0">
              <a:spcBef>
                <a:spcPts val="0"/>
              </a:spcBef>
              <a:spcAft>
                <a:spcPts val="0"/>
              </a:spcAft>
              <a:buNone/>
            </a:pPr>
            <a:r>
              <a:rPr lang="en" sz="3000">
                <a:solidFill>
                  <a:schemeClr val="dk2"/>
                </a:solidFill>
              </a:rPr>
              <a:t>and</a:t>
            </a:r>
            <a:endParaRPr sz="3000">
              <a:solidFill>
                <a:schemeClr val="dk2"/>
              </a:solidFill>
            </a:endParaRPr>
          </a:p>
          <a:p>
            <a:pPr marL="0" lvl="0" indent="0" algn="l" rtl="0">
              <a:spcBef>
                <a:spcPts val="0"/>
              </a:spcBef>
              <a:spcAft>
                <a:spcPts val="0"/>
              </a:spcAft>
              <a:buNone/>
            </a:pPr>
            <a:r>
              <a:rPr lang="en" sz="3000">
                <a:solidFill>
                  <a:schemeClr val="dk2"/>
                </a:solidFill>
              </a:rPr>
              <a:t>Videos</a:t>
            </a:r>
            <a:endParaRPr sz="3000">
              <a:solidFill>
                <a:schemeClr val="dk2"/>
              </a:solidFill>
            </a:endParaRPr>
          </a:p>
        </p:txBody>
      </p:sp>
      <p:sp>
        <p:nvSpPr>
          <p:cNvPr id="236" name="Google Shape;236;p39"/>
          <p:cNvSpPr txBox="1">
            <a:spLocks noGrp="1"/>
          </p:cNvSpPr>
          <p:nvPr>
            <p:ph type="body" idx="1"/>
          </p:nvPr>
        </p:nvSpPr>
        <p:spPr>
          <a:xfrm>
            <a:off x="2872475" y="2852300"/>
            <a:ext cx="5952300" cy="2209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You can’t be heard if you’re not seen</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Photos/ footage  should have context, show surroundings</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Setting should be relevant to your article</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Face should reflect the mood of the story</a:t>
            </a:r>
            <a:endParaRPr>
              <a:solidFill>
                <a:srgbClr val="434343"/>
              </a:solidFill>
              <a:latin typeface="Lato"/>
              <a:ea typeface="Lato"/>
              <a:cs typeface="Lato"/>
              <a:sym typeface="Lato"/>
            </a:endParaRPr>
          </a:p>
          <a:p>
            <a:pPr marL="457200" lvl="0" indent="-330200" algn="l" rtl="0">
              <a:spcBef>
                <a:spcPts val="0"/>
              </a:spcBef>
              <a:spcAft>
                <a:spcPts val="0"/>
              </a:spcAft>
              <a:buClr>
                <a:srgbClr val="434343"/>
              </a:buClr>
              <a:buSzPts val="1600"/>
              <a:buFont typeface="Lato"/>
              <a:buChar char="●"/>
            </a:pPr>
            <a:r>
              <a:rPr lang="en">
                <a:solidFill>
                  <a:srgbClr val="434343"/>
                </a:solidFill>
                <a:latin typeface="Lato"/>
                <a:ea typeface="Lato"/>
                <a:cs typeface="Lato"/>
                <a:sym typeface="Lato"/>
              </a:rPr>
              <a:t>Horizontal alignment</a:t>
            </a:r>
            <a:endParaRPr>
              <a:solidFill>
                <a:srgbClr val="434343"/>
              </a:solidFill>
              <a:latin typeface="Lato"/>
              <a:ea typeface="Lato"/>
              <a:cs typeface="Lato"/>
              <a:sym typeface="Lato"/>
            </a:endParaRPr>
          </a:p>
          <a:p>
            <a:pPr marL="0" lvl="0" indent="0" algn="l" rtl="0">
              <a:spcBef>
                <a:spcPts val="1600"/>
              </a:spcBef>
              <a:spcAft>
                <a:spcPts val="1600"/>
              </a:spcAft>
              <a:buNone/>
            </a:pPr>
            <a:endParaRPr sz="1800">
              <a:solidFill>
                <a:srgbClr val="434343"/>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40" descr="10 Media Ground Rules For Working With Reporters"/>
          <p:cNvPicPr preferRelativeResize="0"/>
          <p:nvPr/>
        </p:nvPicPr>
        <p:blipFill rotWithShape="1">
          <a:blip r:embed="rId3">
            <a:alphaModFix amt="60000"/>
          </a:blip>
          <a:srcRect l="25416" r="25411"/>
          <a:stretch/>
        </p:blipFill>
        <p:spPr>
          <a:xfrm>
            <a:off x="0" y="0"/>
            <a:ext cx="3512599" cy="5143497"/>
          </a:xfrm>
          <a:prstGeom prst="rect">
            <a:avLst/>
          </a:prstGeom>
          <a:noFill/>
          <a:ln>
            <a:noFill/>
          </a:ln>
        </p:spPr>
      </p:pic>
      <p:sp>
        <p:nvSpPr>
          <p:cNvPr id="242" name="Google Shape;242;p40"/>
          <p:cNvSpPr txBox="1">
            <a:spLocks noGrp="1"/>
          </p:cNvSpPr>
          <p:nvPr>
            <p:ph type="title"/>
          </p:nvPr>
        </p:nvSpPr>
        <p:spPr>
          <a:xfrm>
            <a:off x="175125" y="360950"/>
            <a:ext cx="3087900" cy="624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Art of the</a:t>
            </a:r>
            <a:endParaRPr/>
          </a:p>
          <a:p>
            <a:pPr marL="0" lvl="0" indent="0" algn="l" rtl="0">
              <a:spcBef>
                <a:spcPts val="0"/>
              </a:spcBef>
              <a:spcAft>
                <a:spcPts val="0"/>
              </a:spcAft>
              <a:buNone/>
            </a:pPr>
            <a:r>
              <a:rPr lang="en"/>
              <a:t>Interview</a:t>
            </a:r>
            <a:endParaRPr/>
          </a:p>
          <a:p>
            <a:pPr marL="0" lvl="0" indent="0" algn="l" rtl="0">
              <a:spcBef>
                <a:spcPts val="0"/>
              </a:spcBef>
              <a:spcAft>
                <a:spcPts val="0"/>
              </a:spcAft>
              <a:buNone/>
            </a:pPr>
            <a:endParaRPr/>
          </a:p>
        </p:txBody>
      </p:sp>
      <p:sp>
        <p:nvSpPr>
          <p:cNvPr id="243" name="Google Shape;243;p40"/>
          <p:cNvSpPr txBox="1">
            <a:spLocks noGrp="1"/>
          </p:cNvSpPr>
          <p:nvPr>
            <p:ph type="body" idx="1"/>
          </p:nvPr>
        </p:nvSpPr>
        <p:spPr>
          <a:xfrm>
            <a:off x="4011825" y="583250"/>
            <a:ext cx="4850400" cy="4396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434343"/>
              </a:buClr>
              <a:buSzPts val="1800"/>
              <a:buFont typeface="Lato"/>
              <a:buChar char="●"/>
            </a:pPr>
            <a:r>
              <a:rPr lang="en">
                <a:solidFill>
                  <a:srgbClr val="434343"/>
                </a:solidFill>
                <a:latin typeface="Lato"/>
                <a:ea typeface="Lato"/>
                <a:cs typeface="Lato"/>
                <a:sym typeface="Lato"/>
              </a:rPr>
              <a:t>Set your goals: seek info, accountability, reveal something personal</a:t>
            </a:r>
            <a:endParaRPr>
              <a:solidFill>
                <a:srgbClr val="434343"/>
              </a:solidFill>
              <a:latin typeface="Lato"/>
              <a:ea typeface="Lato"/>
              <a:cs typeface="Lato"/>
              <a:sym typeface="Lato"/>
            </a:endParaRPr>
          </a:p>
          <a:p>
            <a:pPr marL="457200" lvl="0" indent="-342900" algn="l" rtl="0">
              <a:spcBef>
                <a:spcPts val="0"/>
              </a:spcBef>
              <a:spcAft>
                <a:spcPts val="0"/>
              </a:spcAft>
              <a:buClr>
                <a:srgbClr val="434343"/>
              </a:buClr>
              <a:buSzPts val="1800"/>
              <a:buFont typeface="Lato"/>
              <a:buChar char="●"/>
            </a:pPr>
            <a:r>
              <a:rPr lang="en">
                <a:solidFill>
                  <a:srgbClr val="434343"/>
                </a:solidFill>
                <a:latin typeface="Lato"/>
                <a:ea typeface="Lato"/>
                <a:cs typeface="Lato"/>
                <a:sym typeface="Lato"/>
              </a:rPr>
              <a:t>Prepare: research your subject and who you’re interviewing</a:t>
            </a:r>
            <a:endParaRPr>
              <a:solidFill>
                <a:srgbClr val="434343"/>
              </a:solidFill>
              <a:latin typeface="Lato"/>
              <a:ea typeface="Lato"/>
              <a:cs typeface="Lato"/>
              <a:sym typeface="Lato"/>
            </a:endParaRPr>
          </a:p>
          <a:p>
            <a:pPr marL="457200" lvl="0" indent="-342900" algn="l" rtl="0">
              <a:spcBef>
                <a:spcPts val="0"/>
              </a:spcBef>
              <a:spcAft>
                <a:spcPts val="0"/>
              </a:spcAft>
              <a:buClr>
                <a:srgbClr val="434343"/>
              </a:buClr>
              <a:buSzPts val="1800"/>
              <a:buFont typeface="Lato"/>
              <a:buChar char="●"/>
            </a:pPr>
            <a:r>
              <a:rPr lang="en">
                <a:solidFill>
                  <a:srgbClr val="434343"/>
                </a:solidFill>
                <a:latin typeface="Lato"/>
                <a:ea typeface="Lato"/>
                <a:cs typeface="Lato"/>
                <a:sym typeface="Lato"/>
              </a:rPr>
              <a:t>Break the ice, develop rapport</a:t>
            </a:r>
            <a:endParaRPr>
              <a:solidFill>
                <a:srgbClr val="434343"/>
              </a:solidFill>
              <a:latin typeface="Lato"/>
              <a:ea typeface="Lato"/>
              <a:cs typeface="Lato"/>
              <a:sym typeface="Lato"/>
            </a:endParaRPr>
          </a:p>
          <a:p>
            <a:pPr marL="457200" lvl="0" indent="-342900" algn="l" rtl="0">
              <a:spcBef>
                <a:spcPts val="0"/>
              </a:spcBef>
              <a:spcAft>
                <a:spcPts val="0"/>
              </a:spcAft>
              <a:buClr>
                <a:srgbClr val="434343"/>
              </a:buClr>
              <a:buSzPts val="1800"/>
              <a:buFont typeface="Lato"/>
              <a:buChar char="●"/>
            </a:pPr>
            <a:r>
              <a:rPr lang="en">
                <a:solidFill>
                  <a:srgbClr val="434343"/>
                </a:solidFill>
                <a:latin typeface="Lato"/>
                <a:ea typeface="Lato"/>
                <a:cs typeface="Lato"/>
                <a:sym typeface="Lato"/>
              </a:rPr>
              <a:t>Start  with an easy question then follow up for more detailed answers</a:t>
            </a:r>
            <a:endParaRPr>
              <a:solidFill>
                <a:srgbClr val="434343"/>
              </a:solidFill>
              <a:latin typeface="Lato"/>
              <a:ea typeface="Lato"/>
              <a:cs typeface="Lato"/>
              <a:sym typeface="Lato"/>
            </a:endParaRPr>
          </a:p>
          <a:p>
            <a:pPr marL="457200" lvl="0" indent="-342900" algn="l" rtl="0">
              <a:spcBef>
                <a:spcPts val="0"/>
              </a:spcBef>
              <a:spcAft>
                <a:spcPts val="0"/>
              </a:spcAft>
              <a:buClr>
                <a:srgbClr val="434343"/>
              </a:buClr>
              <a:buSzPts val="1800"/>
              <a:buFont typeface="Lato"/>
              <a:buChar char="●"/>
            </a:pPr>
            <a:r>
              <a:rPr lang="en">
                <a:solidFill>
                  <a:srgbClr val="434343"/>
                </a:solidFill>
                <a:latin typeface="Lato"/>
                <a:ea typeface="Lato"/>
                <a:cs typeface="Lato"/>
                <a:sym typeface="Lato"/>
              </a:rPr>
              <a:t>Don’t shy away from tough questions</a:t>
            </a:r>
            <a:endParaRPr>
              <a:solidFill>
                <a:srgbClr val="434343"/>
              </a:solidFill>
              <a:latin typeface="Lato"/>
              <a:ea typeface="Lato"/>
              <a:cs typeface="Lato"/>
              <a:sym typeface="Lato"/>
            </a:endParaRPr>
          </a:p>
          <a:p>
            <a:pPr marL="457200" lvl="0" indent="-342900" algn="l" rtl="0">
              <a:spcBef>
                <a:spcPts val="0"/>
              </a:spcBef>
              <a:spcAft>
                <a:spcPts val="0"/>
              </a:spcAft>
              <a:buClr>
                <a:srgbClr val="434343"/>
              </a:buClr>
              <a:buSzPts val="1800"/>
              <a:buFont typeface="Lato"/>
              <a:buChar char="●"/>
            </a:pPr>
            <a:r>
              <a:rPr lang="en">
                <a:solidFill>
                  <a:srgbClr val="434343"/>
                </a:solidFill>
                <a:latin typeface="Lato"/>
                <a:ea typeface="Lato"/>
                <a:cs typeface="Lato"/>
                <a:sym typeface="Lato"/>
              </a:rPr>
              <a:t>Be sensitive when asking personal questions</a:t>
            </a:r>
            <a:endParaRPr>
              <a:solidFill>
                <a:srgbClr val="434343"/>
              </a:solidFill>
              <a:latin typeface="Lato"/>
              <a:ea typeface="Lato"/>
              <a:cs typeface="Lato"/>
              <a:sym typeface="Lato"/>
            </a:endParaRPr>
          </a:p>
          <a:p>
            <a:pPr marL="457200" lvl="0" indent="-342900" algn="l" rtl="0">
              <a:spcBef>
                <a:spcPts val="0"/>
              </a:spcBef>
              <a:spcAft>
                <a:spcPts val="0"/>
              </a:spcAft>
              <a:buClr>
                <a:srgbClr val="434343"/>
              </a:buClr>
              <a:buSzPts val="1800"/>
              <a:buFont typeface="Lato"/>
              <a:buChar char="●"/>
            </a:pPr>
            <a:r>
              <a:rPr lang="en">
                <a:solidFill>
                  <a:srgbClr val="434343"/>
                </a:solidFill>
                <a:latin typeface="Lato"/>
                <a:ea typeface="Lato"/>
                <a:cs typeface="Lato"/>
                <a:sym typeface="Lato"/>
              </a:rPr>
              <a:t>Seek emotional responses</a:t>
            </a:r>
            <a:endParaRPr>
              <a:solidFill>
                <a:srgbClr val="434343"/>
              </a:solidFill>
              <a:latin typeface="Lato"/>
              <a:ea typeface="Lato"/>
              <a:cs typeface="Lato"/>
              <a:sym typeface="Lato"/>
            </a:endParaRPr>
          </a:p>
          <a:p>
            <a:pPr marL="457200" lvl="0" indent="0" algn="l" rtl="0">
              <a:spcBef>
                <a:spcPts val="1600"/>
              </a:spcBef>
              <a:spcAft>
                <a:spcPts val="1600"/>
              </a:spcAft>
              <a:buNone/>
            </a:pPr>
            <a:endParaRPr>
              <a:solidFill>
                <a:srgbClr val="434343"/>
              </a:solidFill>
              <a:latin typeface="Lato"/>
              <a:ea typeface="Lato"/>
              <a:cs typeface="Lato"/>
              <a:sym typeface="Lato"/>
            </a:endParaRPr>
          </a:p>
        </p:txBody>
      </p:sp>
      <p:sp>
        <p:nvSpPr>
          <p:cNvPr id="244" name="Google Shape;244;p40"/>
          <p:cNvSpPr txBox="1"/>
          <p:nvPr/>
        </p:nvSpPr>
        <p:spPr>
          <a:xfrm>
            <a:off x="311700" y="4060000"/>
            <a:ext cx="2550300" cy="7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FFFFFF"/>
                </a:solidFill>
                <a:latin typeface="Lato"/>
                <a:ea typeface="Lato"/>
                <a:cs typeface="Lato"/>
                <a:sym typeface="Lato"/>
                <a:hlinkClick r:id="rId4"/>
              </a:rPr>
              <a:t>Columbia Journalism Review</a:t>
            </a:r>
            <a:endParaRPr>
              <a:solidFill>
                <a:srgbClr val="FFFFFF"/>
              </a:solidFill>
              <a:latin typeface="Lato"/>
              <a:ea typeface="Lato"/>
              <a:cs typeface="Lato"/>
              <a:sym typeface="Lato"/>
            </a:endParaRPr>
          </a:p>
          <a:p>
            <a:pPr marL="0" lvl="0" indent="0" algn="l" rtl="0">
              <a:spcBef>
                <a:spcPts val="0"/>
              </a:spcBef>
              <a:spcAft>
                <a:spcPts val="0"/>
              </a:spcAft>
              <a:buNone/>
            </a:pPr>
            <a:endParaRPr>
              <a:solidFill>
                <a:srgbClr val="FFFFFF"/>
              </a:solidFill>
              <a:latin typeface="Lato"/>
              <a:ea typeface="Lato"/>
              <a:cs typeface="Lato"/>
              <a:sym typeface="Lato"/>
            </a:endParaRPr>
          </a:p>
          <a:p>
            <a:pPr marL="0" lvl="0" indent="0" algn="l" rtl="0">
              <a:spcBef>
                <a:spcPts val="0"/>
              </a:spcBef>
              <a:spcAft>
                <a:spcPts val="0"/>
              </a:spcAft>
              <a:buNone/>
            </a:pPr>
            <a:r>
              <a:rPr lang="en" u="sng">
                <a:solidFill>
                  <a:srgbClr val="FFFFFF"/>
                </a:solidFill>
                <a:latin typeface="Lato"/>
                <a:ea typeface="Lato"/>
                <a:cs typeface="Lato"/>
                <a:sym typeface="Lato"/>
                <a:hlinkClick r:id="rId4"/>
              </a:rPr>
              <a:t>Contently: 5 Reporter Tips</a:t>
            </a:r>
            <a:endParaRPr>
              <a:solidFill>
                <a:srgbClr val="FFFFFF"/>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990</Words>
  <Application>Microsoft Office PowerPoint</Application>
  <PresentationFormat>On-screen Show (16:9)</PresentationFormat>
  <Paragraphs>184</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Lato</vt:lpstr>
      <vt:lpstr>Merriweather</vt:lpstr>
      <vt:lpstr>Roboto</vt:lpstr>
      <vt:lpstr>Arial</vt:lpstr>
      <vt:lpstr>Paradigm</vt:lpstr>
      <vt:lpstr>Reporting on Canada’s Cultural Mosaic</vt:lpstr>
      <vt:lpstr>New Canadian Media</vt:lpstr>
      <vt:lpstr>Starting Points</vt:lpstr>
      <vt:lpstr>Use your advantage </vt:lpstr>
      <vt:lpstr>Reporting the News </vt:lpstr>
      <vt:lpstr>Reporting the News </vt:lpstr>
      <vt:lpstr>Beware of False Equivalence</vt:lpstr>
      <vt:lpstr>Photos and Videos</vt:lpstr>
      <vt:lpstr>The Art of the Interview </vt:lpstr>
      <vt:lpstr>Journalism Sources</vt:lpstr>
      <vt:lpstr>Confidential Sources</vt:lpstr>
      <vt:lpstr>Snapshot of Canada</vt:lpstr>
      <vt:lpstr>Terminology</vt:lpstr>
      <vt:lpstr>Understand  Your   Audience  </vt:lpstr>
      <vt:lpstr>Migrants</vt:lpstr>
      <vt:lpstr> Refugees Forced to flee from conflict or persecution 26 million refugees worldwide Frame reporting based on shared humanity  And fundamental human rights    </vt:lpstr>
      <vt:lpstr>Asylum seekers</vt:lpstr>
      <vt:lpstr>Tips for Reporting</vt:lpstr>
      <vt:lpstr>Dispelling Myths</vt:lpstr>
      <vt:lpstr>PowerPoint Presentation</vt:lpstr>
      <vt:lpstr>Race Relations</vt:lpstr>
      <vt:lpstr>Diversity is our Strength</vt:lpstr>
      <vt:lpstr>Examples  of  Good Journalism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Reporting on Canada’s Cultural Mosaic</dc:title>
  <dc:creator>New Canadian Media</dc:creator>
  <cp:lastModifiedBy>New Canadian Media</cp:lastModifiedBy>
  <cp:revision>1</cp:revision>
  <dcterms:modified xsi:type="dcterms:W3CDTF">2020-06-10T17:10:15Z</dcterms:modified>
</cp:coreProperties>
</file>