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2" d="100"/>
          <a:sy n="62" d="100"/>
        </p:scale>
        <p:origin x="10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4.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3.svg"/><Relationship Id="rId1" Type="http://schemas.openxmlformats.org/officeDocument/2006/relationships/image" Target="../media/image12.png"/><Relationship Id="rId6" Type="http://schemas.openxmlformats.org/officeDocument/2006/relationships/image" Target="../media/image7.svg"/><Relationship Id="rId5" Type="http://schemas.openxmlformats.org/officeDocument/2006/relationships/image" Target="../media/image1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27.png"/><Relationship Id="rId7" Type="http://schemas.openxmlformats.org/officeDocument/2006/relationships/image" Target="../media/image29.png"/><Relationship Id="rId12" Type="http://schemas.openxmlformats.org/officeDocument/2006/relationships/image" Target="../media/image26.svg"/><Relationship Id="rId2" Type="http://schemas.openxmlformats.org/officeDocument/2006/relationships/image" Target="../media/image3.svg"/><Relationship Id="rId1" Type="http://schemas.openxmlformats.org/officeDocument/2006/relationships/image" Target="../media/image12.png"/><Relationship Id="rId6" Type="http://schemas.openxmlformats.org/officeDocument/2006/relationships/image" Target="../media/image20.svg"/><Relationship Id="rId11" Type="http://schemas.openxmlformats.org/officeDocument/2006/relationships/image" Target="../media/image31.png"/><Relationship Id="rId5" Type="http://schemas.openxmlformats.org/officeDocument/2006/relationships/image" Target="../media/image28.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1A34825-DA99-4C63-915B-55BFD3E2ADCA}"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D256300-727C-4B75-9FED-3DEC9CB4D8F5}">
      <dgm:prSet/>
      <dgm:spPr/>
      <dgm:t>
        <a:bodyPr/>
        <a:lstStyle/>
        <a:p>
          <a:r>
            <a:rPr lang="en-US" b="1"/>
            <a:t>Social media and internet tools</a:t>
          </a:r>
          <a:endParaRPr lang="en-US"/>
        </a:p>
      </dgm:t>
    </dgm:pt>
    <dgm:pt modelId="{57D6E07C-84AB-4FDE-B074-AC8B932449CE}" type="parTrans" cxnId="{53839873-2E75-4B0C-80C4-8251652FB72F}">
      <dgm:prSet/>
      <dgm:spPr/>
      <dgm:t>
        <a:bodyPr/>
        <a:lstStyle/>
        <a:p>
          <a:endParaRPr lang="en-US"/>
        </a:p>
      </dgm:t>
    </dgm:pt>
    <dgm:pt modelId="{8C9F0394-8EBE-4E22-95C9-C49EBA3CB85D}" type="sibTrans" cxnId="{53839873-2E75-4B0C-80C4-8251652FB72F}">
      <dgm:prSet/>
      <dgm:spPr/>
      <dgm:t>
        <a:bodyPr/>
        <a:lstStyle/>
        <a:p>
          <a:endParaRPr lang="en-US"/>
        </a:p>
      </dgm:t>
    </dgm:pt>
    <dgm:pt modelId="{88698C85-FFF5-45B5-9CA6-A2D416F0FB5C}">
      <dgm:prSet/>
      <dgm:spPr/>
      <dgm:t>
        <a:bodyPr/>
        <a:lstStyle/>
        <a:p>
          <a:r>
            <a:rPr lang="en-US"/>
            <a:t>Twitter</a:t>
          </a:r>
        </a:p>
      </dgm:t>
    </dgm:pt>
    <dgm:pt modelId="{45DC7C8F-B0D1-4D3A-9C6F-EDFDF6E85370}" type="parTrans" cxnId="{F12FC9F7-0624-415A-A7EE-0220AC29A525}">
      <dgm:prSet/>
      <dgm:spPr/>
      <dgm:t>
        <a:bodyPr/>
        <a:lstStyle/>
        <a:p>
          <a:endParaRPr lang="en-US"/>
        </a:p>
      </dgm:t>
    </dgm:pt>
    <dgm:pt modelId="{9889E753-742A-4FB2-B6F1-0839BC19BA12}" type="sibTrans" cxnId="{F12FC9F7-0624-415A-A7EE-0220AC29A525}">
      <dgm:prSet/>
      <dgm:spPr/>
      <dgm:t>
        <a:bodyPr/>
        <a:lstStyle/>
        <a:p>
          <a:endParaRPr lang="en-US"/>
        </a:p>
      </dgm:t>
    </dgm:pt>
    <dgm:pt modelId="{255F2C75-E1E3-407C-8CC3-2BB04383BF0D}">
      <dgm:prSet/>
      <dgm:spPr/>
      <dgm:t>
        <a:bodyPr/>
        <a:lstStyle/>
        <a:p>
          <a:r>
            <a:rPr lang="en-US"/>
            <a:t>Facebook</a:t>
          </a:r>
        </a:p>
      </dgm:t>
    </dgm:pt>
    <dgm:pt modelId="{6AB5489B-B9C7-4EBE-9BB8-A2846C34EE5D}" type="parTrans" cxnId="{3F49FB24-ECBF-45AF-A832-58CEA2FB620A}">
      <dgm:prSet/>
      <dgm:spPr/>
      <dgm:t>
        <a:bodyPr/>
        <a:lstStyle/>
        <a:p>
          <a:endParaRPr lang="en-US"/>
        </a:p>
      </dgm:t>
    </dgm:pt>
    <dgm:pt modelId="{0C48D02E-A574-45ED-BB47-06A18DBB9C09}" type="sibTrans" cxnId="{3F49FB24-ECBF-45AF-A832-58CEA2FB620A}">
      <dgm:prSet/>
      <dgm:spPr/>
      <dgm:t>
        <a:bodyPr/>
        <a:lstStyle/>
        <a:p>
          <a:endParaRPr lang="en-US"/>
        </a:p>
      </dgm:t>
    </dgm:pt>
    <dgm:pt modelId="{C2C13A02-69CD-4A3E-B5EC-A6831E64C084}">
      <dgm:prSet/>
      <dgm:spPr/>
      <dgm:t>
        <a:bodyPr/>
        <a:lstStyle/>
        <a:p>
          <a:r>
            <a:rPr lang="en-US"/>
            <a:t>Reddit</a:t>
          </a:r>
        </a:p>
      </dgm:t>
    </dgm:pt>
    <dgm:pt modelId="{7146E6C2-44ED-44AF-AD60-4D441F88896D}" type="parTrans" cxnId="{DD8A089F-C71E-4602-A052-FA35418BB226}">
      <dgm:prSet/>
      <dgm:spPr/>
      <dgm:t>
        <a:bodyPr/>
        <a:lstStyle/>
        <a:p>
          <a:endParaRPr lang="en-US"/>
        </a:p>
      </dgm:t>
    </dgm:pt>
    <dgm:pt modelId="{52A12F25-4BFA-4EB9-A175-F500F3A94E03}" type="sibTrans" cxnId="{DD8A089F-C71E-4602-A052-FA35418BB226}">
      <dgm:prSet/>
      <dgm:spPr/>
      <dgm:t>
        <a:bodyPr/>
        <a:lstStyle/>
        <a:p>
          <a:endParaRPr lang="en-US"/>
        </a:p>
      </dgm:t>
    </dgm:pt>
    <dgm:pt modelId="{FCF42729-010F-421C-9854-A850F062CFFE}">
      <dgm:prSet/>
      <dgm:spPr/>
      <dgm:t>
        <a:bodyPr/>
        <a:lstStyle/>
        <a:p>
          <a:r>
            <a:rPr lang="en-US"/>
            <a:t>Google advanced search</a:t>
          </a:r>
        </a:p>
      </dgm:t>
    </dgm:pt>
    <dgm:pt modelId="{04D51CF3-7E2E-4F3B-B36B-A9A5C4389D18}" type="parTrans" cxnId="{14CD3F2D-09B2-4A1B-808B-C438ED298B8A}">
      <dgm:prSet/>
      <dgm:spPr/>
      <dgm:t>
        <a:bodyPr/>
        <a:lstStyle/>
        <a:p>
          <a:endParaRPr lang="en-US"/>
        </a:p>
      </dgm:t>
    </dgm:pt>
    <dgm:pt modelId="{10385852-D05F-4927-80AA-BF27FD786479}" type="sibTrans" cxnId="{14CD3F2D-09B2-4A1B-808B-C438ED298B8A}">
      <dgm:prSet/>
      <dgm:spPr/>
      <dgm:t>
        <a:bodyPr/>
        <a:lstStyle/>
        <a:p>
          <a:endParaRPr lang="en-US"/>
        </a:p>
      </dgm:t>
    </dgm:pt>
    <dgm:pt modelId="{DA64B2A0-77AD-4890-ACB5-ADC0D72B4EDF}">
      <dgm:prSet/>
      <dgm:spPr/>
      <dgm:t>
        <a:bodyPr/>
        <a:lstStyle/>
        <a:p>
          <a:r>
            <a:rPr lang="en-US"/>
            <a:t>Social media sites can help you find original stories, new case studies, contacts, interesting videos and photos. But, they can present j</a:t>
          </a:r>
          <a:r>
            <a:rPr lang="en-US" u="sng"/>
            <a:t>ournalistic challenges</a:t>
          </a:r>
          <a:r>
            <a:rPr lang="en-US"/>
            <a:t>. </a:t>
          </a:r>
        </a:p>
      </dgm:t>
    </dgm:pt>
    <dgm:pt modelId="{6B251C4F-A721-4975-9321-36643FE2D6BF}" type="parTrans" cxnId="{879A489C-5F9D-4ECF-9454-B6090090B0B6}">
      <dgm:prSet/>
      <dgm:spPr/>
      <dgm:t>
        <a:bodyPr/>
        <a:lstStyle/>
        <a:p>
          <a:endParaRPr lang="en-US"/>
        </a:p>
      </dgm:t>
    </dgm:pt>
    <dgm:pt modelId="{2E9FA4BE-4A99-40CE-8B0F-54EA6EDFE700}" type="sibTrans" cxnId="{879A489C-5F9D-4ECF-9454-B6090090B0B6}">
      <dgm:prSet/>
      <dgm:spPr/>
      <dgm:t>
        <a:bodyPr/>
        <a:lstStyle/>
        <a:p>
          <a:endParaRPr lang="en-US"/>
        </a:p>
      </dgm:t>
    </dgm:pt>
    <dgm:pt modelId="{B1562E4B-BCC1-405C-88EC-BAFE40039C6D}">
      <dgm:prSet/>
      <dgm:spPr/>
      <dgm:t>
        <a:bodyPr/>
        <a:lstStyle/>
        <a:p>
          <a:r>
            <a:rPr lang="en-US"/>
            <a:t>The information may be easy to access, but you need to ensure it’s genuine and the people are authentic.  </a:t>
          </a:r>
        </a:p>
      </dgm:t>
    </dgm:pt>
    <dgm:pt modelId="{E562D4A0-2404-449F-9A81-4BC65E2C3B5D}" type="parTrans" cxnId="{8AACB28D-E4D9-4D39-AD91-C30384015039}">
      <dgm:prSet/>
      <dgm:spPr/>
      <dgm:t>
        <a:bodyPr/>
        <a:lstStyle/>
        <a:p>
          <a:endParaRPr lang="en-US"/>
        </a:p>
      </dgm:t>
    </dgm:pt>
    <dgm:pt modelId="{E0637557-55E6-4D52-9266-6E4F0A596632}" type="sibTrans" cxnId="{8AACB28D-E4D9-4D39-AD91-C30384015039}">
      <dgm:prSet/>
      <dgm:spPr/>
      <dgm:t>
        <a:bodyPr/>
        <a:lstStyle/>
        <a:p>
          <a:endParaRPr lang="en-US"/>
        </a:p>
      </dgm:t>
    </dgm:pt>
    <dgm:pt modelId="{69E4872D-FD93-4472-BAFA-BC625BC3FC2E}">
      <dgm:prSet/>
      <dgm:spPr/>
      <dgm:t>
        <a:bodyPr/>
        <a:lstStyle/>
        <a:p>
          <a:r>
            <a:rPr lang="en-US"/>
            <a:t>Verify that the information being posted and shared is legitimate. </a:t>
          </a:r>
        </a:p>
      </dgm:t>
    </dgm:pt>
    <dgm:pt modelId="{02DE14DD-F34C-4843-93D1-30C676D45718}" type="parTrans" cxnId="{FEEF0073-FD7B-48BB-B093-37A3B457FD06}">
      <dgm:prSet/>
      <dgm:spPr/>
      <dgm:t>
        <a:bodyPr/>
        <a:lstStyle/>
        <a:p>
          <a:endParaRPr lang="en-US"/>
        </a:p>
      </dgm:t>
    </dgm:pt>
    <dgm:pt modelId="{744DF3EE-FB2D-4E3E-8037-284D3597E843}" type="sibTrans" cxnId="{FEEF0073-FD7B-48BB-B093-37A3B457FD06}">
      <dgm:prSet/>
      <dgm:spPr/>
      <dgm:t>
        <a:bodyPr/>
        <a:lstStyle/>
        <a:p>
          <a:endParaRPr lang="en-US"/>
        </a:p>
      </dgm:t>
    </dgm:pt>
    <dgm:pt modelId="{8430C5B4-9EFE-49FE-A3F3-6BD93A913307}" type="pres">
      <dgm:prSet presAssocID="{E1A34825-DA99-4C63-915B-55BFD3E2ADCA}" presName="diagram" presStyleCnt="0">
        <dgm:presLayoutVars>
          <dgm:dir/>
          <dgm:resizeHandles val="exact"/>
        </dgm:presLayoutVars>
      </dgm:prSet>
      <dgm:spPr/>
    </dgm:pt>
    <dgm:pt modelId="{FFB33C1C-6B28-46FB-8A49-3896E358FAB5}" type="pres">
      <dgm:prSet presAssocID="{2D256300-727C-4B75-9FED-3DEC9CB4D8F5}" presName="node" presStyleLbl="node1" presStyleIdx="0" presStyleCnt="8">
        <dgm:presLayoutVars>
          <dgm:bulletEnabled val="1"/>
        </dgm:presLayoutVars>
      </dgm:prSet>
      <dgm:spPr/>
    </dgm:pt>
    <dgm:pt modelId="{FEA45CDA-A74A-490A-A226-659EE293BA32}" type="pres">
      <dgm:prSet presAssocID="{8C9F0394-8EBE-4E22-95C9-C49EBA3CB85D}" presName="sibTrans" presStyleCnt="0"/>
      <dgm:spPr/>
    </dgm:pt>
    <dgm:pt modelId="{91F88140-F1E0-4537-8A75-3FBF73070249}" type="pres">
      <dgm:prSet presAssocID="{88698C85-FFF5-45B5-9CA6-A2D416F0FB5C}" presName="node" presStyleLbl="node1" presStyleIdx="1" presStyleCnt="8">
        <dgm:presLayoutVars>
          <dgm:bulletEnabled val="1"/>
        </dgm:presLayoutVars>
      </dgm:prSet>
      <dgm:spPr/>
    </dgm:pt>
    <dgm:pt modelId="{6683CD4A-6CF2-4248-9FEA-41DA7AB11C45}" type="pres">
      <dgm:prSet presAssocID="{9889E753-742A-4FB2-B6F1-0839BC19BA12}" presName="sibTrans" presStyleCnt="0"/>
      <dgm:spPr/>
    </dgm:pt>
    <dgm:pt modelId="{001EFA5D-4EC6-46B2-AB2B-8B1ABF075CAD}" type="pres">
      <dgm:prSet presAssocID="{255F2C75-E1E3-407C-8CC3-2BB04383BF0D}" presName="node" presStyleLbl="node1" presStyleIdx="2" presStyleCnt="8">
        <dgm:presLayoutVars>
          <dgm:bulletEnabled val="1"/>
        </dgm:presLayoutVars>
      </dgm:prSet>
      <dgm:spPr/>
    </dgm:pt>
    <dgm:pt modelId="{A3F57218-E683-4DA7-8CEB-804D6DAB9881}" type="pres">
      <dgm:prSet presAssocID="{0C48D02E-A574-45ED-BB47-06A18DBB9C09}" presName="sibTrans" presStyleCnt="0"/>
      <dgm:spPr/>
    </dgm:pt>
    <dgm:pt modelId="{47A48F3D-5B31-4AE6-8089-C1C011A36A47}" type="pres">
      <dgm:prSet presAssocID="{C2C13A02-69CD-4A3E-B5EC-A6831E64C084}" presName="node" presStyleLbl="node1" presStyleIdx="3" presStyleCnt="8">
        <dgm:presLayoutVars>
          <dgm:bulletEnabled val="1"/>
        </dgm:presLayoutVars>
      </dgm:prSet>
      <dgm:spPr/>
    </dgm:pt>
    <dgm:pt modelId="{238510F4-5D90-49C3-87D0-398A096B4964}" type="pres">
      <dgm:prSet presAssocID="{52A12F25-4BFA-4EB9-A175-F500F3A94E03}" presName="sibTrans" presStyleCnt="0"/>
      <dgm:spPr/>
    </dgm:pt>
    <dgm:pt modelId="{40990706-49B2-4BFB-982A-CA8CE8B1047A}" type="pres">
      <dgm:prSet presAssocID="{FCF42729-010F-421C-9854-A850F062CFFE}" presName="node" presStyleLbl="node1" presStyleIdx="4" presStyleCnt="8">
        <dgm:presLayoutVars>
          <dgm:bulletEnabled val="1"/>
        </dgm:presLayoutVars>
      </dgm:prSet>
      <dgm:spPr/>
    </dgm:pt>
    <dgm:pt modelId="{12489583-62ED-4897-B55C-CEE1D58A05E5}" type="pres">
      <dgm:prSet presAssocID="{10385852-D05F-4927-80AA-BF27FD786479}" presName="sibTrans" presStyleCnt="0"/>
      <dgm:spPr/>
    </dgm:pt>
    <dgm:pt modelId="{E44CBBF3-D1A4-42CA-B2AA-BF89980B6E87}" type="pres">
      <dgm:prSet presAssocID="{DA64B2A0-77AD-4890-ACB5-ADC0D72B4EDF}" presName="node" presStyleLbl="node1" presStyleIdx="5" presStyleCnt="8">
        <dgm:presLayoutVars>
          <dgm:bulletEnabled val="1"/>
        </dgm:presLayoutVars>
      </dgm:prSet>
      <dgm:spPr/>
    </dgm:pt>
    <dgm:pt modelId="{B09FE90D-26EF-4ACF-959F-B60E0A027925}" type="pres">
      <dgm:prSet presAssocID="{2E9FA4BE-4A99-40CE-8B0F-54EA6EDFE700}" presName="sibTrans" presStyleCnt="0"/>
      <dgm:spPr/>
    </dgm:pt>
    <dgm:pt modelId="{A0156B6D-BB52-41C6-8BC1-6AC1845E0112}" type="pres">
      <dgm:prSet presAssocID="{B1562E4B-BCC1-405C-88EC-BAFE40039C6D}" presName="node" presStyleLbl="node1" presStyleIdx="6" presStyleCnt="8">
        <dgm:presLayoutVars>
          <dgm:bulletEnabled val="1"/>
        </dgm:presLayoutVars>
      </dgm:prSet>
      <dgm:spPr/>
    </dgm:pt>
    <dgm:pt modelId="{2B0CC861-931F-4FA7-9646-51DAF5E633B0}" type="pres">
      <dgm:prSet presAssocID="{E0637557-55E6-4D52-9266-6E4F0A596632}" presName="sibTrans" presStyleCnt="0"/>
      <dgm:spPr/>
    </dgm:pt>
    <dgm:pt modelId="{8DEF3200-64E5-4EAE-B7CA-4BED337141BC}" type="pres">
      <dgm:prSet presAssocID="{69E4872D-FD93-4472-BAFA-BC625BC3FC2E}" presName="node" presStyleLbl="node1" presStyleIdx="7" presStyleCnt="8">
        <dgm:presLayoutVars>
          <dgm:bulletEnabled val="1"/>
        </dgm:presLayoutVars>
      </dgm:prSet>
      <dgm:spPr/>
    </dgm:pt>
  </dgm:ptLst>
  <dgm:cxnLst>
    <dgm:cxn modelId="{3F49FB24-ECBF-45AF-A832-58CEA2FB620A}" srcId="{E1A34825-DA99-4C63-915B-55BFD3E2ADCA}" destId="{255F2C75-E1E3-407C-8CC3-2BB04383BF0D}" srcOrd="2" destOrd="0" parTransId="{6AB5489B-B9C7-4EBE-9BB8-A2846C34EE5D}" sibTransId="{0C48D02E-A574-45ED-BB47-06A18DBB9C09}"/>
    <dgm:cxn modelId="{14CD3F2D-09B2-4A1B-808B-C438ED298B8A}" srcId="{E1A34825-DA99-4C63-915B-55BFD3E2ADCA}" destId="{FCF42729-010F-421C-9854-A850F062CFFE}" srcOrd="4" destOrd="0" parTransId="{04D51CF3-7E2E-4F3B-B36B-A9A5C4389D18}" sibTransId="{10385852-D05F-4927-80AA-BF27FD786479}"/>
    <dgm:cxn modelId="{9A90993A-F758-4F01-BCED-C976EFB8BD01}" type="presOf" srcId="{88698C85-FFF5-45B5-9CA6-A2D416F0FB5C}" destId="{91F88140-F1E0-4537-8A75-3FBF73070249}" srcOrd="0" destOrd="0" presId="urn:microsoft.com/office/officeart/2005/8/layout/default"/>
    <dgm:cxn modelId="{FEEF0073-FD7B-48BB-B093-37A3B457FD06}" srcId="{E1A34825-DA99-4C63-915B-55BFD3E2ADCA}" destId="{69E4872D-FD93-4472-BAFA-BC625BC3FC2E}" srcOrd="7" destOrd="0" parTransId="{02DE14DD-F34C-4843-93D1-30C676D45718}" sibTransId="{744DF3EE-FB2D-4E3E-8037-284D3597E843}"/>
    <dgm:cxn modelId="{D0AA7E53-BE4C-46F4-8C72-A3C1D9D77AA7}" type="presOf" srcId="{C2C13A02-69CD-4A3E-B5EC-A6831E64C084}" destId="{47A48F3D-5B31-4AE6-8089-C1C011A36A47}" srcOrd="0" destOrd="0" presId="urn:microsoft.com/office/officeart/2005/8/layout/default"/>
    <dgm:cxn modelId="{53839873-2E75-4B0C-80C4-8251652FB72F}" srcId="{E1A34825-DA99-4C63-915B-55BFD3E2ADCA}" destId="{2D256300-727C-4B75-9FED-3DEC9CB4D8F5}" srcOrd="0" destOrd="0" parTransId="{57D6E07C-84AB-4FDE-B074-AC8B932449CE}" sibTransId="{8C9F0394-8EBE-4E22-95C9-C49EBA3CB85D}"/>
    <dgm:cxn modelId="{CF96FC83-EBAE-479E-868B-A71BB590548B}" type="presOf" srcId="{2D256300-727C-4B75-9FED-3DEC9CB4D8F5}" destId="{FFB33C1C-6B28-46FB-8A49-3896E358FAB5}" srcOrd="0" destOrd="0" presId="urn:microsoft.com/office/officeart/2005/8/layout/default"/>
    <dgm:cxn modelId="{8F93B188-5B05-4064-BE64-4208875B1F53}" type="presOf" srcId="{255F2C75-E1E3-407C-8CC3-2BB04383BF0D}" destId="{001EFA5D-4EC6-46B2-AB2B-8B1ABF075CAD}" srcOrd="0" destOrd="0" presId="urn:microsoft.com/office/officeart/2005/8/layout/default"/>
    <dgm:cxn modelId="{8AACB28D-E4D9-4D39-AD91-C30384015039}" srcId="{E1A34825-DA99-4C63-915B-55BFD3E2ADCA}" destId="{B1562E4B-BCC1-405C-88EC-BAFE40039C6D}" srcOrd="6" destOrd="0" parTransId="{E562D4A0-2404-449F-9A81-4BC65E2C3B5D}" sibTransId="{E0637557-55E6-4D52-9266-6E4F0A596632}"/>
    <dgm:cxn modelId="{2792D197-ADEB-4A5B-8AC2-3B26823EFC42}" type="presOf" srcId="{FCF42729-010F-421C-9854-A850F062CFFE}" destId="{40990706-49B2-4BFB-982A-CA8CE8B1047A}" srcOrd="0" destOrd="0" presId="urn:microsoft.com/office/officeart/2005/8/layout/default"/>
    <dgm:cxn modelId="{879A489C-5F9D-4ECF-9454-B6090090B0B6}" srcId="{E1A34825-DA99-4C63-915B-55BFD3E2ADCA}" destId="{DA64B2A0-77AD-4890-ACB5-ADC0D72B4EDF}" srcOrd="5" destOrd="0" parTransId="{6B251C4F-A721-4975-9321-36643FE2D6BF}" sibTransId="{2E9FA4BE-4A99-40CE-8B0F-54EA6EDFE700}"/>
    <dgm:cxn modelId="{DD8A089F-C71E-4602-A052-FA35418BB226}" srcId="{E1A34825-DA99-4C63-915B-55BFD3E2ADCA}" destId="{C2C13A02-69CD-4A3E-B5EC-A6831E64C084}" srcOrd="3" destOrd="0" parTransId="{7146E6C2-44ED-44AF-AD60-4D441F88896D}" sibTransId="{52A12F25-4BFA-4EB9-A175-F500F3A94E03}"/>
    <dgm:cxn modelId="{CFB72BA0-6A7E-4F10-8EB7-625AB4582A47}" type="presOf" srcId="{69E4872D-FD93-4472-BAFA-BC625BC3FC2E}" destId="{8DEF3200-64E5-4EAE-B7CA-4BED337141BC}" srcOrd="0" destOrd="0" presId="urn:microsoft.com/office/officeart/2005/8/layout/default"/>
    <dgm:cxn modelId="{E6BF5DAB-7C2C-4D88-8196-14B1DB93AAB4}" type="presOf" srcId="{B1562E4B-BCC1-405C-88EC-BAFE40039C6D}" destId="{A0156B6D-BB52-41C6-8BC1-6AC1845E0112}" srcOrd="0" destOrd="0" presId="urn:microsoft.com/office/officeart/2005/8/layout/default"/>
    <dgm:cxn modelId="{0A679DBE-0FEC-41AD-B008-0FCC24A0149F}" type="presOf" srcId="{E1A34825-DA99-4C63-915B-55BFD3E2ADCA}" destId="{8430C5B4-9EFE-49FE-A3F3-6BD93A913307}" srcOrd="0" destOrd="0" presId="urn:microsoft.com/office/officeart/2005/8/layout/default"/>
    <dgm:cxn modelId="{87CA02D9-23DA-4D88-A307-E32D16333E6E}" type="presOf" srcId="{DA64B2A0-77AD-4890-ACB5-ADC0D72B4EDF}" destId="{E44CBBF3-D1A4-42CA-B2AA-BF89980B6E87}" srcOrd="0" destOrd="0" presId="urn:microsoft.com/office/officeart/2005/8/layout/default"/>
    <dgm:cxn modelId="{F12FC9F7-0624-415A-A7EE-0220AC29A525}" srcId="{E1A34825-DA99-4C63-915B-55BFD3E2ADCA}" destId="{88698C85-FFF5-45B5-9CA6-A2D416F0FB5C}" srcOrd="1" destOrd="0" parTransId="{45DC7C8F-B0D1-4D3A-9C6F-EDFDF6E85370}" sibTransId="{9889E753-742A-4FB2-B6F1-0839BC19BA12}"/>
    <dgm:cxn modelId="{F1266C67-2AD0-4682-A93E-7C3BDC65AB49}" type="presParOf" srcId="{8430C5B4-9EFE-49FE-A3F3-6BD93A913307}" destId="{FFB33C1C-6B28-46FB-8A49-3896E358FAB5}" srcOrd="0" destOrd="0" presId="urn:microsoft.com/office/officeart/2005/8/layout/default"/>
    <dgm:cxn modelId="{B07A5CAC-D5C1-435E-88D8-3C538C76C371}" type="presParOf" srcId="{8430C5B4-9EFE-49FE-A3F3-6BD93A913307}" destId="{FEA45CDA-A74A-490A-A226-659EE293BA32}" srcOrd="1" destOrd="0" presId="urn:microsoft.com/office/officeart/2005/8/layout/default"/>
    <dgm:cxn modelId="{3E6C2B6B-AC69-4A64-BEBD-E0E709A4A2E4}" type="presParOf" srcId="{8430C5B4-9EFE-49FE-A3F3-6BD93A913307}" destId="{91F88140-F1E0-4537-8A75-3FBF73070249}" srcOrd="2" destOrd="0" presId="urn:microsoft.com/office/officeart/2005/8/layout/default"/>
    <dgm:cxn modelId="{2413B915-4FB4-4E10-8E56-0314FF7BFA28}" type="presParOf" srcId="{8430C5B4-9EFE-49FE-A3F3-6BD93A913307}" destId="{6683CD4A-6CF2-4248-9FEA-41DA7AB11C45}" srcOrd="3" destOrd="0" presId="urn:microsoft.com/office/officeart/2005/8/layout/default"/>
    <dgm:cxn modelId="{E7438196-7463-4762-A6EF-C73C6DD40352}" type="presParOf" srcId="{8430C5B4-9EFE-49FE-A3F3-6BD93A913307}" destId="{001EFA5D-4EC6-46B2-AB2B-8B1ABF075CAD}" srcOrd="4" destOrd="0" presId="urn:microsoft.com/office/officeart/2005/8/layout/default"/>
    <dgm:cxn modelId="{AD96FB0A-A150-4275-BDB1-93C3667F4914}" type="presParOf" srcId="{8430C5B4-9EFE-49FE-A3F3-6BD93A913307}" destId="{A3F57218-E683-4DA7-8CEB-804D6DAB9881}" srcOrd="5" destOrd="0" presId="urn:microsoft.com/office/officeart/2005/8/layout/default"/>
    <dgm:cxn modelId="{22EE0C1E-6B9D-4E4D-9ABB-74FBF224B0A7}" type="presParOf" srcId="{8430C5B4-9EFE-49FE-A3F3-6BD93A913307}" destId="{47A48F3D-5B31-4AE6-8089-C1C011A36A47}" srcOrd="6" destOrd="0" presId="urn:microsoft.com/office/officeart/2005/8/layout/default"/>
    <dgm:cxn modelId="{0121CE08-4D30-487A-8921-A97356D02482}" type="presParOf" srcId="{8430C5B4-9EFE-49FE-A3F3-6BD93A913307}" destId="{238510F4-5D90-49C3-87D0-398A096B4964}" srcOrd="7" destOrd="0" presId="urn:microsoft.com/office/officeart/2005/8/layout/default"/>
    <dgm:cxn modelId="{6AE678DB-F038-4DBA-BCCC-5E021C56C395}" type="presParOf" srcId="{8430C5B4-9EFE-49FE-A3F3-6BD93A913307}" destId="{40990706-49B2-4BFB-982A-CA8CE8B1047A}" srcOrd="8" destOrd="0" presId="urn:microsoft.com/office/officeart/2005/8/layout/default"/>
    <dgm:cxn modelId="{946EC1BC-2A3C-4C65-8797-7F4108638477}" type="presParOf" srcId="{8430C5B4-9EFE-49FE-A3F3-6BD93A913307}" destId="{12489583-62ED-4897-B55C-CEE1D58A05E5}" srcOrd="9" destOrd="0" presId="urn:microsoft.com/office/officeart/2005/8/layout/default"/>
    <dgm:cxn modelId="{04A53B75-2F50-456E-9FCC-209B391081AC}" type="presParOf" srcId="{8430C5B4-9EFE-49FE-A3F3-6BD93A913307}" destId="{E44CBBF3-D1A4-42CA-B2AA-BF89980B6E87}" srcOrd="10" destOrd="0" presId="urn:microsoft.com/office/officeart/2005/8/layout/default"/>
    <dgm:cxn modelId="{C5997018-67BB-49E1-8313-FB889A2E586C}" type="presParOf" srcId="{8430C5B4-9EFE-49FE-A3F3-6BD93A913307}" destId="{B09FE90D-26EF-4ACF-959F-B60E0A027925}" srcOrd="11" destOrd="0" presId="urn:microsoft.com/office/officeart/2005/8/layout/default"/>
    <dgm:cxn modelId="{E28B8692-C864-446B-AEAD-27E3CB44292B}" type="presParOf" srcId="{8430C5B4-9EFE-49FE-A3F3-6BD93A913307}" destId="{A0156B6D-BB52-41C6-8BC1-6AC1845E0112}" srcOrd="12" destOrd="0" presId="urn:microsoft.com/office/officeart/2005/8/layout/default"/>
    <dgm:cxn modelId="{5B8E9471-5D48-4E1C-AFFC-5E24FFE1BCE2}" type="presParOf" srcId="{8430C5B4-9EFE-49FE-A3F3-6BD93A913307}" destId="{2B0CC861-931F-4FA7-9646-51DAF5E633B0}" srcOrd="13" destOrd="0" presId="urn:microsoft.com/office/officeart/2005/8/layout/default"/>
    <dgm:cxn modelId="{5AE7A7B7-B0B5-4556-ACB4-1B725A1478C7}" type="presParOf" srcId="{8430C5B4-9EFE-49FE-A3F3-6BD93A913307}" destId="{8DEF3200-64E5-4EAE-B7CA-4BED337141BC}"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A6664C-46CB-4AA6-8E09-EB4DCCE353E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D5D7F22-C4E3-45B2-803D-FACDFE4962C9}">
      <dgm:prSet/>
      <dgm:spPr/>
      <dgm:t>
        <a:bodyPr/>
        <a:lstStyle/>
        <a:p>
          <a:r>
            <a:rPr lang="en-US" b="1"/>
            <a:t>Ideas can come from:</a:t>
          </a:r>
          <a:endParaRPr lang="en-US"/>
        </a:p>
      </dgm:t>
    </dgm:pt>
    <dgm:pt modelId="{BDEAA84C-8C19-4369-997C-0F1AC60E5888}" type="parTrans" cxnId="{7B67BA4F-E9AE-4A95-B5D9-E174DCA10289}">
      <dgm:prSet/>
      <dgm:spPr/>
      <dgm:t>
        <a:bodyPr/>
        <a:lstStyle/>
        <a:p>
          <a:endParaRPr lang="en-US"/>
        </a:p>
      </dgm:t>
    </dgm:pt>
    <dgm:pt modelId="{9D1F15A7-3D2F-4DC9-AEB4-7B05C61664B7}" type="sibTrans" cxnId="{7B67BA4F-E9AE-4A95-B5D9-E174DCA10289}">
      <dgm:prSet/>
      <dgm:spPr/>
      <dgm:t>
        <a:bodyPr/>
        <a:lstStyle/>
        <a:p>
          <a:endParaRPr lang="en-US"/>
        </a:p>
      </dgm:t>
    </dgm:pt>
    <dgm:pt modelId="{26AB24B7-83E6-4583-863E-36C7D4C4AD93}">
      <dgm:prSet/>
      <dgm:spPr/>
      <dgm:t>
        <a:bodyPr/>
        <a:lstStyle/>
        <a:p>
          <a:r>
            <a:rPr lang="en-US"/>
            <a:t>Advertisements</a:t>
          </a:r>
        </a:p>
      </dgm:t>
    </dgm:pt>
    <dgm:pt modelId="{D25E5B81-EE85-42E4-8E06-EDBA7203876C}" type="parTrans" cxnId="{E437C503-E69B-4FE4-B209-BAD78C88C6D3}">
      <dgm:prSet/>
      <dgm:spPr/>
      <dgm:t>
        <a:bodyPr/>
        <a:lstStyle/>
        <a:p>
          <a:endParaRPr lang="en-US"/>
        </a:p>
      </dgm:t>
    </dgm:pt>
    <dgm:pt modelId="{F6B2B7E0-1484-4B85-80A7-043955CD97AA}" type="sibTrans" cxnId="{E437C503-E69B-4FE4-B209-BAD78C88C6D3}">
      <dgm:prSet/>
      <dgm:spPr/>
      <dgm:t>
        <a:bodyPr/>
        <a:lstStyle/>
        <a:p>
          <a:endParaRPr lang="en-US"/>
        </a:p>
      </dgm:t>
    </dgm:pt>
    <dgm:pt modelId="{3956625F-FA41-48BF-BF57-4ED06CB3EF15}">
      <dgm:prSet/>
      <dgm:spPr/>
      <dgm:t>
        <a:bodyPr/>
        <a:lstStyle/>
        <a:p>
          <a:r>
            <a:rPr lang="en-US"/>
            <a:t>Classified and small ads (Billionaire George Soros once advertised in the classified columns of the Economist to buy an entire, fully equipped hospital)</a:t>
          </a:r>
        </a:p>
      </dgm:t>
    </dgm:pt>
    <dgm:pt modelId="{2C75BAE3-FDD8-4776-8339-0F738A898420}" type="parTrans" cxnId="{5444909E-12CD-40E3-9E5D-C8BA9214F562}">
      <dgm:prSet/>
      <dgm:spPr/>
      <dgm:t>
        <a:bodyPr/>
        <a:lstStyle/>
        <a:p>
          <a:endParaRPr lang="en-US"/>
        </a:p>
      </dgm:t>
    </dgm:pt>
    <dgm:pt modelId="{D0798401-9DAD-4E1B-9B8D-CE79764CB228}" type="sibTrans" cxnId="{5444909E-12CD-40E3-9E5D-C8BA9214F562}">
      <dgm:prSet/>
      <dgm:spPr/>
      <dgm:t>
        <a:bodyPr/>
        <a:lstStyle/>
        <a:p>
          <a:endParaRPr lang="en-US"/>
        </a:p>
      </dgm:t>
    </dgm:pt>
    <dgm:pt modelId="{579CAF92-6FDC-4513-8B74-E5F70B3C5109}">
      <dgm:prSet/>
      <dgm:spPr/>
      <dgm:t>
        <a:bodyPr/>
        <a:lstStyle/>
        <a:p>
          <a:r>
            <a:rPr lang="en-US"/>
            <a:t>Community notice boards (planned protests, discussions, film screenings, book launches, etc.)</a:t>
          </a:r>
        </a:p>
      </dgm:t>
    </dgm:pt>
    <dgm:pt modelId="{5CF191DF-F8EB-4DF7-8139-CF8061851FBE}" type="parTrans" cxnId="{850AC73D-A8FF-4C95-9591-647B8758C99A}">
      <dgm:prSet/>
      <dgm:spPr/>
      <dgm:t>
        <a:bodyPr/>
        <a:lstStyle/>
        <a:p>
          <a:endParaRPr lang="en-US"/>
        </a:p>
      </dgm:t>
    </dgm:pt>
    <dgm:pt modelId="{2CB2F337-AD7B-4A5E-B763-9CF0C5EF0EC8}" type="sibTrans" cxnId="{850AC73D-A8FF-4C95-9591-647B8758C99A}">
      <dgm:prSet/>
      <dgm:spPr/>
      <dgm:t>
        <a:bodyPr/>
        <a:lstStyle/>
        <a:p>
          <a:endParaRPr lang="en-US"/>
        </a:p>
      </dgm:t>
    </dgm:pt>
    <dgm:pt modelId="{39402CA5-B823-4DBA-99D9-B9E9B21275BF}">
      <dgm:prSet/>
      <dgm:spPr/>
      <dgm:t>
        <a:bodyPr/>
        <a:lstStyle/>
        <a:p>
          <a:r>
            <a:rPr lang="en-US"/>
            <a:t>Notifications of bankruptcy and ads for liquidation sales. (When a big local name goes bankrupt, that's a story -- i.e. Zellers)</a:t>
          </a:r>
        </a:p>
      </dgm:t>
    </dgm:pt>
    <dgm:pt modelId="{C432D91E-F5EB-49E1-8F76-3D6C78604961}" type="parTrans" cxnId="{B25EE589-5018-4504-9F93-487A557F3054}">
      <dgm:prSet/>
      <dgm:spPr/>
      <dgm:t>
        <a:bodyPr/>
        <a:lstStyle/>
        <a:p>
          <a:endParaRPr lang="en-US"/>
        </a:p>
      </dgm:t>
    </dgm:pt>
    <dgm:pt modelId="{7A914800-D8E8-42FA-A5CF-EC9C78F44F3E}" type="sibTrans" cxnId="{B25EE589-5018-4504-9F93-487A557F3054}">
      <dgm:prSet/>
      <dgm:spPr/>
      <dgm:t>
        <a:bodyPr/>
        <a:lstStyle/>
        <a:p>
          <a:endParaRPr lang="en-US"/>
        </a:p>
      </dgm:t>
    </dgm:pt>
    <dgm:pt modelId="{F34BC180-EBFC-43F8-9761-67BA40A1793F}">
      <dgm:prSet/>
      <dgm:spPr/>
      <dgm:t>
        <a:bodyPr/>
        <a:lstStyle/>
        <a:p>
          <a:r>
            <a:rPr lang="en-US"/>
            <a:t>Get a life! It's important to talk to people who don’t work in the media and hear what’s going on in their lives. Get out of your bubble. Venture someplace you’ve not been before; tune into the sounds, people and scenes around you. </a:t>
          </a:r>
        </a:p>
      </dgm:t>
    </dgm:pt>
    <dgm:pt modelId="{1BAD2D00-73B1-4477-8E42-93B9AEEF2FE4}" type="parTrans" cxnId="{C9505CAA-846D-40E0-941C-4C23B6348823}">
      <dgm:prSet/>
      <dgm:spPr/>
      <dgm:t>
        <a:bodyPr/>
        <a:lstStyle/>
        <a:p>
          <a:endParaRPr lang="en-US"/>
        </a:p>
      </dgm:t>
    </dgm:pt>
    <dgm:pt modelId="{5495781E-4962-4928-A7EF-2F395C884819}" type="sibTrans" cxnId="{C9505CAA-846D-40E0-941C-4C23B6348823}">
      <dgm:prSet/>
      <dgm:spPr/>
      <dgm:t>
        <a:bodyPr/>
        <a:lstStyle/>
        <a:p>
          <a:endParaRPr lang="en-US"/>
        </a:p>
      </dgm:t>
    </dgm:pt>
    <dgm:pt modelId="{8A607F10-A61C-4D51-B959-D5B46C8EA61F}" type="pres">
      <dgm:prSet presAssocID="{78A6664C-46CB-4AA6-8E09-EB4DCCE353EA}" presName="linear" presStyleCnt="0">
        <dgm:presLayoutVars>
          <dgm:animLvl val="lvl"/>
          <dgm:resizeHandles val="exact"/>
        </dgm:presLayoutVars>
      </dgm:prSet>
      <dgm:spPr/>
    </dgm:pt>
    <dgm:pt modelId="{8D8CFB7F-465B-4BE4-8C4B-40EDAAA0A5C3}" type="pres">
      <dgm:prSet presAssocID="{8D5D7F22-C4E3-45B2-803D-FACDFE4962C9}" presName="parentText" presStyleLbl="node1" presStyleIdx="0" presStyleCnt="6">
        <dgm:presLayoutVars>
          <dgm:chMax val="0"/>
          <dgm:bulletEnabled val="1"/>
        </dgm:presLayoutVars>
      </dgm:prSet>
      <dgm:spPr/>
    </dgm:pt>
    <dgm:pt modelId="{DC5AFD73-FEEF-417F-BA62-2BA8A5E592C8}" type="pres">
      <dgm:prSet presAssocID="{9D1F15A7-3D2F-4DC9-AEB4-7B05C61664B7}" presName="spacer" presStyleCnt="0"/>
      <dgm:spPr/>
    </dgm:pt>
    <dgm:pt modelId="{95CCC148-BDF3-4F6C-9200-585AD5F47578}" type="pres">
      <dgm:prSet presAssocID="{26AB24B7-83E6-4583-863E-36C7D4C4AD93}" presName="parentText" presStyleLbl="node1" presStyleIdx="1" presStyleCnt="6">
        <dgm:presLayoutVars>
          <dgm:chMax val="0"/>
          <dgm:bulletEnabled val="1"/>
        </dgm:presLayoutVars>
      </dgm:prSet>
      <dgm:spPr/>
    </dgm:pt>
    <dgm:pt modelId="{8F616317-C931-4890-BEDA-EB4535F774FE}" type="pres">
      <dgm:prSet presAssocID="{F6B2B7E0-1484-4B85-80A7-043955CD97AA}" presName="spacer" presStyleCnt="0"/>
      <dgm:spPr/>
    </dgm:pt>
    <dgm:pt modelId="{FFF17105-9EF5-4A28-B9A9-CA9E551A5C87}" type="pres">
      <dgm:prSet presAssocID="{3956625F-FA41-48BF-BF57-4ED06CB3EF15}" presName="parentText" presStyleLbl="node1" presStyleIdx="2" presStyleCnt="6">
        <dgm:presLayoutVars>
          <dgm:chMax val="0"/>
          <dgm:bulletEnabled val="1"/>
        </dgm:presLayoutVars>
      </dgm:prSet>
      <dgm:spPr/>
    </dgm:pt>
    <dgm:pt modelId="{E5822E78-C513-484A-9095-03694BC1D8BE}" type="pres">
      <dgm:prSet presAssocID="{D0798401-9DAD-4E1B-9B8D-CE79764CB228}" presName="spacer" presStyleCnt="0"/>
      <dgm:spPr/>
    </dgm:pt>
    <dgm:pt modelId="{13AFECE5-E2C4-428A-BCA8-A45A92B25B61}" type="pres">
      <dgm:prSet presAssocID="{579CAF92-6FDC-4513-8B74-E5F70B3C5109}" presName="parentText" presStyleLbl="node1" presStyleIdx="3" presStyleCnt="6">
        <dgm:presLayoutVars>
          <dgm:chMax val="0"/>
          <dgm:bulletEnabled val="1"/>
        </dgm:presLayoutVars>
      </dgm:prSet>
      <dgm:spPr/>
    </dgm:pt>
    <dgm:pt modelId="{78873AAB-3D93-49AF-A444-30662C879DAB}" type="pres">
      <dgm:prSet presAssocID="{2CB2F337-AD7B-4A5E-B763-9CF0C5EF0EC8}" presName="spacer" presStyleCnt="0"/>
      <dgm:spPr/>
    </dgm:pt>
    <dgm:pt modelId="{443F92C0-E9AC-4C06-8774-363604036C4D}" type="pres">
      <dgm:prSet presAssocID="{39402CA5-B823-4DBA-99D9-B9E9B21275BF}" presName="parentText" presStyleLbl="node1" presStyleIdx="4" presStyleCnt="6">
        <dgm:presLayoutVars>
          <dgm:chMax val="0"/>
          <dgm:bulletEnabled val="1"/>
        </dgm:presLayoutVars>
      </dgm:prSet>
      <dgm:spPr/>
    </dgm:pt>
    <dgm:pt modelId="{185FB711-FA2B-4614-9CEF-8D6867E823D6}" type="pres">
      <dgm:prSet presAssocID="{7A914800-D8E8-42FA-A5CF-EC9C78F44F3E}" presName="spacer" presStyleCnt="0"/>
      <dgm:spPr/>
    </dgm:pt>
    <dgm:pt modelId="{7CDBFC24-521A-4B69-9FF0-DBF514194AA6}" type="pres">
      <dgm:prSet presAssocID="{F34BC180-EBFC-43F8-9761-67BA40A1793F}" presName="parentText" presStyleLbl="node1" presStyleIdx="5" presStyleCnt="6">
        <dgm:presLayoutVars>
          <dgm:chMax val="0"/>
          <dgm:bulletEnabled val="1"/>
        </dgm:presLayoutVars>
      </dgm:prSet>
      <dgm:spPr/>
    </dgm:pt>
  </dgm:ptLst>
  <dgm:cxnLst>
    <dgm:cxn modelId="{C67D6802-A66F-45F0-BA7F-B515A1057E54}" type="presOf" srcId="{39402CA5-B823-4DBA-99D9-B9E9B21275BF}" destId="{443F92C0-E9AC-4C06-8774-363604036C4D}" srcOrd="0" destOrd="0" presId="urn:microsoft.com/office/officeart/2005/8/layout/vList2"/>
    <dgm:cxn modelId="{E437C503-E69B-4FE4-B209-BAD78C88C6D3}" srcId="{78A6664C-46CB-4AA6-8E09-EB4DCCE353EA}" destId="{26AB24B7-83E6-4583-863E-36C7D4C4AD93}" srcOrd="1" destOrd="0" parTransId="{D25E5B81-EE85-42E4-8E06-EDBA7203876C}" sibTransId="{F6B2B7E0-1484-4B85-80A7-043955CD97AA}"/>
    <dgm:cxn modelId="{C4F3CF26-3C94-4423-BA86-074462640CEF}" type="presOf" srcId="{3956625F-FA41-48BF-BF57-4ED06CB3EF15}" destId="{FFF17105-9EF5-4A28-B9A9-CA9E551A5C87}" srcOrd="0" destOrd="0" presId="urn:microsoft.com/office/officeart/2005/8/layout/vList2"/>
    <dgm:cxn modelId="{850AC73D-A8FF-4C95-9591-647B8758C99A}" srcId="{78A6664C-46CB-4AA6-8E09-EB4DCCE353EA}" destId="{579CAF92-6FDC-4513-8B74-E5F70B3C5109}" srcOrd="3" destOrd="0" parTransId="{5CF191DF-F8EB-4DF7-8139-CF8061851FBE}" sibTransId="{2CB2F337-AD7B-4A5E-B763-9CF0C5EF0EC8}"/>
    <dgm:cxn modelId="{E9A91843-5C50-4935-9EC5-875FBD1541AD}" type="presOf" srcId="{8D5D7F22-C4E3-45B2-803D-FACDFE4962C9}" destId="{8D8CFB7F-465B-4BE4-8C4B-40EDAAA0A5C3}" srcOrd="0" destOrd="0" presId="urn:microsoft.com/office/officeart/2005/8/layout/vList2"/>
    <dgm:cxn modelId="{BE5A7D6F-C3B2-4EF2-A5A7-1E82F6EB2836}" type="presOf" srcId="{F34BC180-EBFC-43F8-9761-67BA40A1793F}" destId="{7CDBFC24-521A-4B69-9FF0-DBF514194AA6}" srcOrd="0" destOrd="0" presId="urn:microsoft.com/office/officeart/2005/8/layout/vList2"/>
    <dgm:cxn modelId="{7B67BA4F-E9AE-4A95-B5D9-E174DCA10289}" srcId="{78A6664C-46CB-4AA6-8E09-EB4DCCE353EA}" destId="{8D5D7F22-C4E3-45B2-803D-FACDFE4962C9}" srcOrd="0" destOrd="0" parTransId="{BDEAA84C-8C19-4369-997C-0F1AC60E5888}" sibTransId="{9D1F15A7-3D2F-4DC9-AEB4-7B05C61664B7}"/>
    <dgm:cxn modelId="{B25EE589-5018-4504-9F93-487A557F3054}" srcId="{78A6664C-46CB-4AA6-8E09-EB4DCCE353EA}" destId="{39402CA5-B823-4DBA-99D9-B9E9B21275BF}" srcOrd="4" destOrd="0" parTransId="{C432D91E-F5EB-49E1-8F76-3D6C78604961}" sibTransId="{7A914800-D8E8-42FA-A5CF-EC9C78F44F3E}"/>
    <dgm:cxn modelId="{5444909E-12CD-40E3-9E5D-C8BA9214F562}" srcId="{78A6664C-46CB-4AA6-8E09-EB4DCCE353EA}" destId="{3956625F-FA41-48BF-BF57-4ED06CB3EF15}" srcOrd="2" destOrd="0" parTransId="{2C75BAE3-FDD8-4776-8339-0F738A898420}" sibTransId="{D0798401-9DAD-4E1B-9B8D-CE79764CB228}"/>
    <dgm:cxn modelId="{9E218CA0-E10D-49E8-9214-A83DB89AE1E1}" type="presOf" srcId="{78A6664C-46CB-4AA6-8E09-EB4DCCE353EA}" destId="{8A607F10-A61C-4D51-B959-D5B46C8EA61F}" srcOrd="0" destOrd="0" presId="urn:microsoft.com/office/officeart/2005/8/layout/vList2"/>
    <dgm:cxn modelId="{C9505CAA-846D-40E0-941C-4C23B6348823}" srcId="{78A6664C-46CB-4AA6-8E09-EB4DCCE353EA}" destId="{F34BC180-EBFC-43F8-9761-67BA40A1793F}" srcOrd="5" destOrd="0" parTransId="{1BAD2D00-73B1-4477-8E42-93B9AEEF2FE4}" sibTransId="{5495781E-4962-4928-A7EF-2F395C884819}"/>
    <dgm:cxn modelId="{D95061CD-EED6-464B-B0EE-A07BCEE742EC}" type="presOf" srcId="{26AB24B7-83E6-4583-863E-36C7D4C4AD93}" destId="{95CCC148-BDF3-4F6C-9200-585AD5F47578}" srcOrd="0" destOrd="0" presId="urn:microsoft.com/office/officeart/2005/8/layout/vList2"/>
    <dgm:cxn modelId="{89FE0CEE-CC09-4F51-968F-060D6BDA8844}" type="presOf" srcId="{579CAF92-6FDC-4513-8B74-E5F70B3C5109}" destId="{13AFECE5-E2C4-428A-BCA8-A45A92B25B61}" srcOrd="0" destOrd="0" presId="urn:microsoft.com/office/officeart/2005/8/layout/vList2"/>
    <dgm:cxn modelId="{A4546AE6-4BE8-4F58-986E-40E1F54BBA3B}" type="presParOf" srcId="{8A607F10-A61C-4D51-B959-D5B46C8EA61F}" destId="{8D8CFB7F-465B-4BE4-8C4B-40EDAAA0A5C3}" srcOrd="0" destOrd="0" presId="urn:microsoft.com/office/officeart/2005/8/layout/vList2"/>
    <dgm:cxn modelId="{DDA11070-3882-45AF-905E-DA9B29CDC410}" type="presParOf" srcId="{8A607F10-A61C-4D51-B959-D5B46C8EA61F}" destId="{DC5AFD73-FEEF-417F-BA62-2BA8A5E592C8}" srcOrd="1" destOrd="0" presId="urn:microsoft.com/office/officeart/2005/8/layout/vList2"/>
    <dgm:cxn modelId="{BB3E5DCD-3EA2-423F-83F7-6878528B7B59}" type="presParOf" srcId="{8A607F10-A61C-4D51-B959-D5B46C8EA61F}" destId="{95CCC148-BDF3-4F6C-9200-585AD5F47578}" srcOrd="2" destOrd="0" presId="urn:microsoft.com/office/officeart/2005/8/layout/vList2"/>
    <dgm:cxn modelId="{02B4619D-0B30-463B-BDDA-FFF403EECBF6}" type="presParOf" srcId="{8A607F10-A61C-4D51-B959-D5B46C8EA61F}" destId="{8F616317-C931-4890-BEDA-EB4535F774FE}" srcOrd="3" destOrd="0" presId="urn:microsoft.com/office/officeart/2005/8/layout/vList2"/>
    <dgm:cxn modelId="{6F696AAA-7DD8-4126-AEF7-78BCD716D19D}" type="presParOf" srcId="{8A607F10-A61C-4D51-B959-D5B46C8EA61F}" destId="{FFF17105-9EF5-4A28-B9A9-CA9E551A5C87}" srcOrd="4" destOrd="0" presId="urn:microsoft.com/office/officeart/2005/8/layout/vList2"/>
    <dgm:cxn modelId="{13BD6C2E-8682-4A2E-8242-12876D3FFC87}" type="presParOf" srcId="{8A607F10-A61C-4D51-B959-D5B46C8EA61F}" destId="{E5822E78-C513-484A-9095-03694BC1D8BE}" srcOrd="5" destOrd="0" presId="urn:microsoft.com/office/officeart/2005/8/layout/vList2"/>
    <dgm:cxn modelId="{965F16B7-7D32-4F33-9668-6C6502857D3F}" type="presParOf" srcId="{8A607F10-A61C-4D51-B959-D5B46C8EA61F}" destId="{13AFECE5-E2C4-428A-BCA8-A45A92B25B61}" srcOrd="6" destOrd="0" presId="urn:microsoft.com/office/officeart/2005/8/layout/vList2"/>
    <dgm:cxn modelId="{D478E903-731B-4D5C-B96B-A2758A16D0BB}" type="presParOf" srcId="{8A607F10-A61C-4D51-B959-D5B46C8EA61F}" destId="{78873AAB-3D93-49AF-A444-30662C879DAB}" srcOrd="7" destOrd="0" presId="urn:microsoft.com/office/officeart/2005/8/layout/vList2"/>
    <dgm:cxn modelId="{9CA1505C-6243-45CE-8B7F-FA9F997BFACE}" type="presParOf" srcId="{8A607F10-A61C-4D51-B959-D5B46C8EA61F}" destId="{443F92C0-E9AC-4C06-8774-363604036C4D}" srcOrd="8" destOrd="0" presId="urn:microsoft.com/office/officeart/2005/8/layout/vList2"/>
    <dgm:cxn modelId="{54F2589B-4BC0-48F8-89FF-E3358D389F88}" type="presParOf" srcId="{8A607F10-A61C-4D51-B959-D5B46C8EA61F}" destId="{185FB711-FA2B-4614-9CEF-8D6867E823D6}" srcOrd="9" destOrd="0" presId="urn:microsoft.com/office/officeart/2005/8/layout/vList2"/>
    <dgm:cxn modelId="{38FBE3DD-8198-4861-9765-DCFFA65B8F5D}" type="presParOf" srcId="{8A607F10-A61C-4D51-B959-D5B46C8EA61F}" destId="{7CDBFC24-521A-4B69-9FF0-DBF514194AA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FFF425-6EBB-40B7-A937-1624F1FC282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7B746F6-467D-476A-BA89-4622A95D4FE3}">
      <dgm:prSet/>
      <dgm:spPr/>
      <dgm:t>
        <a:bodyPr/>
        <a:lstStyle/>
        <a:p>
          <a:r>
            <a:rPr lang="en-US"/>
            <a:t>Listen carefully. People only take in a small percentage of what someone is saying. They make assumptions and finish their thoughts for them. By doing this, you will occasionally miss out on a big story.</a:t>
          </a:r>
        </a:p>
      </dgm:t>
    </dgm:pt>
    <dgm:pt modelId="{B67AD187-0EFC-438E-960D-BD7F2DD92D06}" type="parTrans" cxnId="{329414C5-794E-4D2A-B2AD-15F68F491571}">
      <dgm:prSet/>
      <dgm:spPr/>
      <dgm:t>
        <a:bodyPr/>
        <a:lstStyle/>
        <a:p>
          <a:endParaRPr lang="en-US"/>
        </a:p>
      </dgm:t>
    </dgm:pt>
    <dgm:pt modelId="{75928F2F-0E15-45B2-AF33-E495286AFDC7}" type="sibTrans" cxnId="{329414C5-794E-4D2A-B2AD-15F68F491571}">
      <dgm:prSet/>
      <dgm:spPr/>
      <dgm:t>
        <a:bodyPr/>
        <a:lstStyle/>
        <a:p>
          <a:endParaRPr lang="en-US"/>
        </a:p>
      </dgm:t>
    </dgm:pt>
    <dgm:pt modelId="{967CBC61-156F-4531-B5D1-E0267B04D1DA}">
      <dgm:prSet/>
      <dgm:spPr/>
      <dgm:t>
        <a:bodyPr/>
        <a:lstStyle/>
        <a:p>
          <a:r>
            <a:rPr lang="en-US"/>
            <a:t>Develop a beat. Make a list of who knows a lot in your field (academics, regulators, activists, industry people). Call everyone on that list weekly to catch up on what they’re working on, what they’re watching for, what they’re debating and wondering about. </a:t>
          </a:r>
        </a:p>
      </dgm:t>
    </dgm:pt>
    <dgm:pt modelId="{AAB43716-C468-4D94-B8B2-A8127794EA46}" type="parTrans" cxnId="{FF243C29-D5B1-4256-B85E-3B205E5F2E53}">
      <dgm:prSet/>
      <dgm:spPr/>
      <dgm:t>
        <a:bodyPr/>
        <a:lstStyle/>
        <a:p>
          <a:endParaRPr lang="en-US"/>
        </a:p>
      </dgm:t>
    </dgm:pt>
    <dgm:pt modelId="{3C0C4FD3-05BD-42D8-B9B8-A56AF7F58FEA}" type="sibTrans" cxnId="{FF243C29-D5B1-4256-B85E-3B205E5F2E53}">
      <dgm:prSet/>
      <dgm:spPr/>
      <dgm:t>
        <a:bodyPr/>
        <a:lstStyle/>
        <a:p>
          <a:endParaRPr lang="en-US"/>
        </a:p>
      </dgm:t>
    </dgm:pt>
    <dgm:pt modelId="{200E80C1-8529-43B7-9E86-BD726C4A65C3}">
      <dgm:prSet/>
      <dgm:spPr/>
      <dgm:t>
        <a:bodyPr/>
        <a:lstStyle/>
        <a:p>
          <a:r>
            <a:rPr lang="en-US"/>
            <a:t>When done interviewing people about a specific topic, ask if there’s anything else they’re working on.</a:t>
          </a:r>
        </a:p>
      </dgm:t>
    </dgm:pt>
    <dgm:pt modelId="{71E27C18-EB6F-41A0-B5EA-74353839B161}" type="parTrans" cxnId="{2048B642-4F20-423A-B470-9F3781284EE2}">
      <dgm:prSet/>
      <dgm:spPr/>
      <dgm:t>
        <a:bodyPr/>
        <a:lstStyle/>
        <a:p>
          <a:endParaRPr lang="en-US"/>
        </a:p>
      </dgm:t>
    </dgm:pt>
    <dgm:pt modelId="{2321F8EF-97BA-498F-9FCA-3D0F333599B7}" type="sibTrans" cxnId="{2048B642-4F20-423A-B470-9F3781284EE2}">
      <dgm:prSet/>
      <dgm:spPr/>
      <dgm:t>
        <a:bodyPr/>
        <a:lstStyle/>
        <a:p>
          <a:endParaRPr lang="en-US"/>
        </a:p>
      </dgm:t>
    </dgm:pt>
    <dgm:pt modelId="{E58E58D8-ECFA-466F-A57A-B2383A6419A6}">
      <dgm:prSet/>
      <dgm:spPr/>
      <dgm:t>
        <a:bodyPr/>
        <a:lstStyle/>
        <a:p>
          <a:r>
            <a:rPr lang="en-US"/>
            <a:t>Read books, magazines and newspapers (including community publications), listen to mainstream radio stations, community and university stations and podcasts, watch newscasts and videos posted by news agencies.</a:t>
          </a:r>
        </a:p>
      </dgm:t>
    </dgm:pt>
    <dgm:pt modelId="{6DF61171-D1A7-4FF2-A0FD-7067A052D6C1}" type="parTrans" cxnId="{3823D0C3-9557-424A-9ED2-38C03CFE1198}">
      <dgm:prSet/>
      <dgm:spPr/>
      <dgm:t>
        <a:bodyPr/>
        <a:lstStyle/>
        <a:p>
          <a:endParaRPr lang="en-US"/>
        </a:p>
      </dgm:t>
    </dgm:pt>
    <dgm:pt modelId="{7F5CA04C-EC80-4F5B-9675-95CB172C3830}" type="sibTrans" cxnId="{3823D0C3-9557-424A-9ED2-38C03CFE1198}">
      <dgm:prSet/>
      <dgm:spPr/>
      <dgm:t>
        <a:bodyPr/>
        <a:lstStyle/>
        <a:p>
          <a:endParaRPr lang="en-US"/>
        </a:p>
      </dgm:t>
    </dgm:pt>
    <dgm:pt modelId="{77FDFDF2-0DED-49E6-85C3-E87BE316E0CB}">
      <dgm:prSet/>
      <dgm:spPr/>
      <dgm:t>
        <a:bodyPr/>
        <a:lstStyle/>
        <a:p>
          <a:r>
            <a:rPr lang="en-US"/>
            <a:t>Research and consume news stories in other countries.</a:t>
          </a:r>
        </a:p>
      </dgm:t>
    </dgm:pt>
    <dgm:pt modelId="{62A96044-3D32-4D60-84B9-98B41D64E17E}" type="parTrans" cxnId="{565AFB71-B0AA-4A50-A07F-39FA4AE2DF87}">
      <dgm:prSet/>
      <dgm:spPr/>
      <dgm:t>
        <a:bodyPr/>
        <a:lstStyle/>
        <a:p>
          <a:endParaRPr lang="en-US"/>
        </a:p>
      </dgm:t>
    </dgm:pt>
    <dgm:pt modelId="{9D2DA9E4-C61E-4C96-A93E-43C0D20D705B}" type="sibTrans" cxnId="{565AFB71-B0AA-4A50-A07F-39FA4AE2DF87}">
      <dgm:prSet/>
      <dgm:spPr/>
      <dgm:t>
        <a:bodyPr/>
        <a:lstStyle/>
        <a:p>
          <a:endParaRPr lang="en-US"/>
        </a:p>
      </dgm:t>
    </dgm:pt>
    <dgm:pt modelId="{E4A22D25-612E-4A2E-926D-88E1D6390099}" type="pres">
      <dgm:prSet presAssocID="{ABFFF425-6EBB-40B7-A937-1624F1FC2823}" presName="linear" presStyleCnt="0">
        <dgm:presLayoutVars>
          <dgm:animLvl val="lvl"/>
          <dgm:resizeHandles val="exact"/>
        </dgm:presLayoutVars>
      </dgm:prSet>
      <dgm:spPr/>
    </dgm:pt>
    <dgm:pt modelId="{7B734606-5C9A-4295-9F21-2A13FF1D82DB}" type="pres">
      <dgm:prSet presAssocID="{47B746F6-467D-476A-BA89-4622A95D4FE3}" presName="parentText" presStyleLbl="node1" presStyleIdx="0" presStyleCnt="5">
        <dgm:presLayoutVars>
          <dgm:chMax val="0"/>
          <dgm:bulletEnabled val="1"/>
        </dgm:presLayoutVars>
      </dgm:prSet>
      <dgm:spPr/>
    </dgm:pt>
    <dgm:pt modelId="{C1A006CB-CE98-4892-BA12-8EC32128AE6F}" type="pres">
      <dgm:prSet presAssocID="{75928F2F-0E15-45B2-AF33-E495286AFDC7}" presName="spacer" presStyleCnt="0"/>
      <dgm:spPr/>
    </dgm:pt>
    <dgm:pt modelId="{93F8AB1B-9A3E-4702-9DA8-483212528DD6}" type="pres">
      <dgm:prSet presAssocID="{967CBC61-156F-4531-B5D1-E0267B04D1DA}" presName="parentText" presStyleLbl="node1" presStyleIdx="1" presStyleCnt="5">
        <dgm:presLayoutVars>
          <dgm:chMax val="0"/>
          <dgm:bulletEnabled val="1"/>
        </dgm:presLayoutVars>
      </dgm:prSet>
      <dgm:spPr/>
    </dgm:pt>
    <dgm:pt modelId="{53C27295-4216-4D95-AE1C-A657C6D1A44B}" type="pres">
      <dgm:prSet presAssocID="{3C0C4FD3-05BD-42D8-B9B8-A56AF7F58FEA}" presName="spacer" presStyleCnt="0"/>
      <dgm:spPr/>
    </dgm:pt>
    <dgm:pt modelId="{D165580F-E393-4100-8D39-FE5C604366FC}" type="pres">
      <dgm:prSet presAssocID="{200E80C1-8529-43B7-9E86-BD726C4A65C3}" presName="parentText" presStyleLbl="node1" presStyleIdx="2" presStyleCnt="5">
        <dgm:presLayoutVars>
          <dgm:chMax val="0"/>
          <dgm:bulletEnabled val="1"/>
        </dgm:presLayoutVars>
      </dgm:prSet>
      <dgm:spPr/>
    </dgm:pt>
    <dgm:pt modelId="{D399C673-988D-49F5-8678-0423B8705CBF}" type="pres">
      <dgm:prSet presAssocID="{2321F8EF-97BA-498F-9FCA-3D0F333599B7}" presName="spacer" presStyleCnt="0"/>
      <dgm:spPr/>
    </dgm:pt>
    <dgm:pt modelId="{859C8E1D-D858-4E47-AA80-D0915330BF39}" type="pres">
      <dgm:prSet presAssocID="{E58E58D8-ECFA-466F-A57A-B2383A6419A6}" presName="parentText" presStyleLbl="node1" presStyleIdx="3" presStyleCnt="5">
        <dgm:presLayoutVars>
          <dgm:chMax val="0"/>
          <dgm:bulletEnabled val="1"/>
        </dgm:presLayoutVars>
      </dgm:prSet>
      <dgm:spPr/>
    </dgm:pt>
    <dgm:pt modelId="{BF94553F-8FA8-4E2F-9B22-CDC6F87A48EB}" type="pres">
      <dgm:prSet presAssocID="{7F5CA04C-EC80-4F5B-9675-95CB172C3830}" presName="spacer" presStyleCnt="0"/>
      <dgm:spPr/>
    </dgm:pt>
    <dgm:pt modelId="{28C1141A-3190-44E4-ACFC-5E6CF298B9B3}" type="pres">
      <dgm:prSet presAssocID="{77FDFDF2-0DED-49E6-85C3-E87BE316E0CB}" presName="parentText" presStyleLbl="node1" presStyleIdx="4" presStyleCnt="5">
        <dgm:presLayoutVars>
          <dgm:chMax val="0"/>
          <dgm:bulletEnabled val="1"/>
        </dgm:presLayoutVars>
      </dgm:prSet>
      <dgm:spPr/>
    </dgm:pt>
  </dgm:ptLst>
  <dgm:cxnLst>
    <dgm:cxn modelId="{FF243C29-D5B1-4256-B85E-3B205E5F2E53}" srcId="{ABFFF425-6EBB-40B7-A937-1624F1FC2823}" destId="{967CBC61-156F-4531-B5D1-E0267B04D1DA}" srcOrd="1" destOrd="0" parTransId="{AAB43716-C468-4D94-B8B2-A8127794EA46}" sibTransId="{3C0C4FD3-05BD-42D8-B9B8-A56AF7F58FEA}"/>
    <dgm:cxn modelId="{7939AF40-B91E-4491-9A9A-41C5B695CB10}" type="presOf" srcId="{967CBC61-156F-4531-B5D1-E0267B04D1DA}" destId="{93F8AB1B-9A3E-4702-9DA8-483212528DD6}" srcOrd="0" destOrd="0" presId="urn:microsoft.com/office/officeart/2005/8/layout/vList2"/>
    <dgm:cxn modelId="{2048B642-4F20-423A-B470-9F3781284EE2}" srcId="{ABFFF425-6EBB-40B7-A937-1624F1FC2823}" destId="{200E80C1-8529-43B7-9E86-BD726C4A65C3}" srcOrd="2" destOrd="0" parTransId="{71E27C18-EB6F-41A0-B5EA-74353839B161}" sibTransId="{2321F8EF-97BA-498F-9FCA-3D0F333599B7}"/>
    <dgm:cxn modelId="{565AFB71-B0AA-4A50-A07F-39FA4AE2DF87}" srcId="{ABFFF425-6EBB-40B7-A937-1624F1FC2823}" destId="{77FDFDF2-0DED-49E6-85C3-E87BE316E0CB}" srcOrd="4" destOrd="0" parTransId="{62A96044-3D32-4D60-84B9-98B41D64E17E}" sibTransId="{9D2DA9E4-C61E-4C96-A93E-43C0D20D705B}"/>
    <dgm:cxn modelId="{3C1B1857-CE7F-4E53-B263-510DBD5574DC}" type="presOf" srcId="{E58E58D8-ECFA-466F-A57A-B2383A6419A6}" destId="{859C8E1D-D858-4E47-AA80-D0915330BF39}" srcOrd="0" destOrd="0" presId="urn:microsoft.com/office/officeart/2005/8/layout/vList2"/>
    <dgm:cxn modelId="{6112CE83-68BD-4CD1-92A4-305455E29BEA}" type="presOf" srcId="{200E80C1-8529-43B7-9E86-BD726C4A65C3}" destId="{D165580F-E393-4100-8D39-FE5C604366FC}" srcOrd="0" destOrd="0" presId="urn:microsoft.com/office/officeart/2005/8/layout/vList2"/>
    <dgm:cxn modelId="{5A100086-6749-4F9A-998B-7C6EEE624CDE}" type="presOf" srcId="{ABFFF425-6EBB-40B7-A937-1624F1FC2823}" destId="{E4A22D25-612E-4A2E-926D-88E1D6390099}" srcOrd="0" destOrd="0" presId="urn:microsoft.com/office/officeart/2005/8/layout/vList2"/>
    <dgm:cxn modelId="{3823D0C3-9557-424A-9ED2-38C03CFE1198}" srcId="{ABFFF425-6EBB-40B7-A937-1624F1FC2823}" destId="{E58E58D8-ECFA-466F-A57A-B2383A6419A6}" srcOrd="3" destOrd="0" parTransId="{6DF61171-D1A7-4FF2-A0FD-7067A052D6C1}" sibTransId="{7F5CA04C-EC80-4F5B-9675-95CB172C3830}"/>
    <dgm:cxn modelId="{329414C5-794E-4D2A-B2AD-15F68F491571}" srcId="{ABFFF425-6EBB-40B7-A937-1624F1FC2823}" destId="{47B746F6-467D-476A-BA89-4622A95D4FE3}" srcOrd="0" destOrd="0" parTransId="{B67AD187-0EFC-438E-960D-BD7F2DD92D06}" sibTransId="{75928F2F-0E15-45B2-AF33-E495286AFDC7}"/>
    <dgm:cxn modelId="{AF25FADB-ADB3-401E-9E65-DB2BB75E578B}" type="presOf" srcId="{77FDFDF2-0DED-49E6-85C3-E87BE316E0CB}" destId="{28C1141A-3190-44E4-ACFC-5E6CF298B9B3}" srcOrd="0" destOrd="0" presId="urn:microsoft.com/office/officeart/2005/8/layout/vList2"/>
    <dgm:cxn modelId="{8A312EF4-380F-4CDB-85F4-B6B2A9E3F6BC}" type="presOf" srcId="{47B746F6-467D-476A-BA89-4622A95D4FE3}" destId="{7B734606-5C9A-4295-9F21-2A13FF1D82DB}" srcOrd="0" destOrd="0" presId="urn:microsoft.com/office/officeart/2005/8/layout/vList2"/>
    <dgm:cxn modelId="{64E556C5-BA2C-4865-8B8C-D6D35B7198C1}" type="presParOf" srcId="{E4A22D25-612E-4A2E-926D-88E1D6390099}" destId="{7B734606-5C9A-4295-9F21-2A13FF1D82DB}" srcOrd="0" destOrd="0" presId="urn:microsoft.com/office/officeart/2005/8/layout/vList2"/>
    <dgm:cxn modelId="{4FD5CA3B-2EB0-4696-8F13-EB8207C85D8F}" type="presParOf" srcId="{E4A22D25-612E-4A2E-926D-88E1D6390099}" destId="{C1A006CB-CE98-4892-BA12-8EC32128AE6F}" srcOrd="1" destOrd="0" presId="urn:microsoft.com/office/officeart/2005/8/layout/vList2"/>
    <dgm:cxn modelId="{657622A6-B20A-4AB1-A870-DCB67323F97F}" type="presParOf" srcId="{E4A22D25-612E-4A2E-926D-88E1D6390099}" destId="{93F8AB1B-9A3E-4702-9DA8-483212528DD6}" srcOrd="2" destOrd="0" presId="urn:microsoft.com/office/officeart/2005/8/layout/vList2"/>
    <dgm:cxn modelId="{AA4C245C-D677-455C-975F-DBF370D858B4}" type="presParOf" srcId="{E4A22D25-612E-4A2E-926D-88E1D6390099}" destId="{53C27295-4216-4D95-AE1C-A657C6D1A44B}" srcOrd="3" destOrd="0" presId="urn:microsoft.com/office/officeart/2005/8/layout/vList2"/>
    <dgm:cxn modelId="{EC296F6D-C1EC-41D2-A365-5FFC77E32B0D}" type="presParOf" srcId="{E4A22D25-612E-4A2E-926D-88E1D6390099}" destId="{D165580F-E393-4100-8D39-FE5C604366FC}" srcOrd="4" destOrd="0" presId="urn:microsoft.com/office/officeart/2005/8/layout/vList2"/>
    <dgm:cxn modelId="{3851D9EF-56A4-4B16-825A-085E5F1216EC}" type="presParOf" srcId="{E4A22D25-612E-4A2E-926D-88E1D6390099}" destId="{D399C673-988D-49F5-8678-0423B8705CBF}" srcOrd="5" destOrd="0" presId="urn:microsoft.com/office/officeart/2005/8/layout/vList2"/>
    <dgm:cxn modelId="{68A9F2D7-2EA0-49FD-A68F-36057D88986E}" type="presParOf" srcId="{E4A22D25-612E-4A2E-926D-88E1D6390099}" destId="{859C8E1D-D858-4E47-AA80-D0915330BF39}" srcOrd="6" destOrd="0" presId="urn:microsoft.com/office/officeart/2005/8/layout/vList2"/>
    <dgm:cxn modelId="{7546826D-6E7D-46A1-A3C8-D2CA5DC29AD6}" type="presParOf" srcId="{E4A22D25-612E-4A2E-926D-88E1D6390099}" destId="{BF94553F-8FA8-4E2F-9B22-CDC6F87A48EB}" srcOrd="7" destOrd="0" presId="urn:microsoft.com/office/officeart/2005/8/layout/vList2"/>
    <dgm:cxn modelId="{A87A2347-C029-44E5-8030-D47BD82FA435}" type="presParOf" srcId="{E4A22D25-612E-4A2E-926D-88E1D6390099}" destId="{28C1141A-3190-44E4-ACFC-5E6CF298B9B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5F165B-F45D-4278-935A-1D532A41EBC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2545960-901B-4656-B72C-AFB27BC3C265}">
      <dgm:prSet/>
      <dgm:spPr/>
      <dgm:t>
        <a:bodyPr/>
        <a:lstStyle/>
        <a:p>
          <a:r>
            <a:rPr lang="en-US" b="1"/>
            <a:t>Pitching is a key part of your job as a journalist. Doing it well ensures your stories get on air.</a:t>
          </a:r>
          <a:endParaRPr lang="en-US"/>
        </a:p>
      </dgm:t>
    </dgm:pt>
    <dgm:pt modelId="{C0C7944A-DD82-4483-8D25-8B02D1F915AF}" type="parTrans" cxnId="{0D9422AB-0642-4F1D-BB31-566C5A249C66}">
      <dgm:prSet/>
      <dgm:spPr/>
      <dgm:t>
        <a:bodyPr/>
        <a:lstStyle/>
        <a:p>
          <a:endParaRPr lang="en-US"/>
        </a:p>
      </dgm:t>
    </dgm:pt>
    <dgm:pt modelId="{9FDF92B5-6205-42C0-8844-13EF6E1D57BD}" type="sibTrans" cxnId="{0D9422AB-0642-4F1D-BB31-566C5A249C66}">
      <dgm:prSet/>
      <dgm:spPr/>
      <dgm:t>
        <a:bodyPr/>
        <a:lstStyle/>
        <a:p>
          <a:endParaRPr lang="en-US"/>
        </a:p>
      </dgm:t>
    </dgm:pt>
    <dgm:pt modelId="{A6D93E5F-6D43-428D-BA0F-7278F27C2839}">
      <dgm:prSet/>
      <dgm:spPr/>
      <dgm:t>
        <a:bodyPr/>
        <a:lstStyle/>
        <a:p>
          <a:r>
            <a:rPr lang="en-US"/>
            <a:t>Your ideas are your currency in journalism. If you can generate great ideas and deliver them, you’re golden! You will always get work.</a:t>
          </a:r>
        </a:p>
      </dgm:t>
    </dgm:pt>
    <dgm:pt modelId="{FF40EBB2-6A6E-46D3-BD01-075E0ECFE839}" type="parTrans" cxnId="{55717A21-1B7A-456F-BD55-A7A95CE99929}">
      <dgm:prSet/>
      <dgm:spPr/>
      <dgm:t>
        <a:bodyPr/>
        <a:lstStyle/>
        <a:p>
          <a:endParaRPr lang="en-US"/>
        </a:p>
      </dgm:t>
    </dgm:pt>
    <dgm:pt modelId="{A98081F8-FE75-452E-A20F-6BC0EC84D832}" type="sibTrans" cxnId="{55717A21-1B7A-456F-BD55-A7A95CE99929}">
      <dgm:prSet/>
      <dgm:spPr/>
      <dgm:t>
        <a:bodyPr/>
        <a:lstStyle/>
        <a:p>
          <a:endParaRPr lang="en-US"/>
        </a:p>
      </dgm:t>
    </dgm:pt>
    <dgm:pt modelId="{BF00C938-6AA5-41A8-B7B0-E934CD118881}">
      <dgm:prSet/>
      <dgm:spPr/>
      <dgm:t>
        <a:bodyPr/>
        <a:lstStyle/>
        <a:p>
          <a:r>
            <a:rPr lang="en-US"/>
            <a:t>Normally, pitching happens during story meetings in the morning -- around a table to 2-10 people.</a:t>
          </a:r>
        </a:p>
      </dgm:t>
    </dgm:pt>
    <dgm:pt modelId="{3F912344-0532-4A9A-9B07-9006C8DF7AA0}" type="parTrans" cxnId="{5BE74580-A82E-413E-926B-0BE7C03BB492}">
      <dgm:prSet/>
      <dgm:spPr/>
      <dgm:t>
        <a:bodyPr/>
        <a:lstStyle/>
        <a:p>
          <a:endParaRPr lang="en-US"/>
        </a:p>
      </dgm:t>
    </dgm:pt>
    <dgm:pt modelId="{A55A4082-41A1-4604-9C64-063F4B85AFEE}" type="sibTrans" cxnId="{5BE74580-A82E-413E-926B-0BE7C03BB492}">
      <dgm:prSet/>
      <dgm:spPr/>
      <dgm:t>
        <a:bodyPr/>
        <a:lstStyle/>
        <a:p>
          <a:endParaRPr lang="en-US"/>
        </a:p>
      </dgm:t>
    </dgm:pt>
    <dgm:pt modelId="{80ABD3E3-F42C-47B2-B0D8-B91E6A502B79}">
      <dgm:prSet/>
      <dgm:spPr/>
      <dgm:t>
        <a:bodyPr/>
        <a:lstStyle/>
        <a:p>
          <a:r>
            <a:rPr lang="en-US"/>
            <a:t>Every journalist is trying to sell their story, so it’s important to make yours stand out.</a:t>
          </a:r>
        </a:p>
      </dgm:t>
    </dgm:pt>
    <dgm:pt modelId="{EB368FB8-E828-44A6-81B3-2EAFE52DD20F}" type="parTrans" cxnId="{B876AC15-C615-44D2-9AB3-2DF69B0F3C0C}">
      <dgm:prSet/>
      <dgm:spPr/>
      <dgm:t>
        <a:bodyPr/>
        <a:lstStyle/>
        <a:p>
          <a:endParaRPr lang="en-US"/>
        </a:p>
      </dgm:t>
    </dgm:pt>
    <dgm:pt modelId="{DAE64988-E56C-4724-B627-367BFB12D082}" type="sibTrans" cxnId="{B876AC15-C615-44D2-9AB3-2DF69B0F3C0C}">
      <dgm:prSet/>
      <dgm:spPr/>
      <dgm:t>
        <a:bodyPr/>
        <a:lstStyle/>
        <a:p>
          <a:endParaRPr lang="en-US"/>
        </a:p>
      </dgm:t>
    </dgm:pt>
    <dgm:pt modelId="{58B9EDC9-CA10-415D-B730-BE2E80E57258}">
      <dgm:prSet/>
      <dgm:spPr/>
      <dgm:t>
        <a:bodyPr/>
        <a:lstStyle/>
        <a:p>
          <a:r>
            <a:rPr lang="en-US"/>
            <a:t>“The best story meetings are where ideas can grow. You can tap into the knowledge, curiosity and skills of your colleagues and make your stories better.” -- Kathryn Gretsinger</a:t>
          </a:r>
        </a:p>
      </dgm:t>
    </dgm:pt>
    <dgm:pt modelId="{B369CE37-FB37-4366-8EBF-C1CF16551885}" type="parTrans" cxnId="{CB99B4CE-9635-4AE7-8646-77A1AFB8800F}">
      <dgm:prSet/>
      <dgm:spPr/>
      <dgm:t>
        <a:bodyPr/>
        <a:lstStyle/>
        <a:p>
          <a:endParaRPr lang="en-US"/>
        </a:p>
      </dgm:t>
    </dgm:pt>
    <dgm:pt modelId="{F849DBF1-B5D7-49E1-B61E-EF1942F6B9BE}" type="sibTrans" cxnId="{CB99B4CE-9635-4AE7-8646-77A1AFB8800F}">
      <dgm:prSet/>
      <dgm:spPr/>
      <dgm:t>
        <a:bodyPr/>
        <a:lstStyle/>
        <a:p>
          <a:endParaRPr lang="en-US"/>
        </a:p>
      </dgm:t>
    </dgm:pt>
    <dgm:pt modelId="{F8F27A16-65BE-416F-8EF2-6EBD7B8B3A82}" type="pres">
      <dgm:prSet presAssocID="{E05F165B-F45D-4278-935A-1D532A41EBC7}" presName="root" presStyleCnt="0">
        <dgm:presLayoutVars>
          <dgm:dir/>
          <dgm:resizeHandles val="exact"/>
        </dgm:presLayoutVars>
      </dgm:prSet>
      <dgm:spPr/>
    </dgm:pt>
    <dgm:pt modelId="{638660B3-31A0-4D68-A862-3B602A440493}" type="pres">
      <dgm:prSet presAssocID="{C2545960-901B-4656-B72C-AFB27BC3C265}" presName="compNode" presStyleCnt="0"/>
      <dgm:spPr/>
    </dgm:pt>
    <dgm:pt modelId="{5E02900D-385E-47AD-A697-6471A66A5A30}" type="pres">
      <dgm:prSet presAssocID="{C2545960-901B-4656-B72C-AFB27BC3C265}" presName="bgRect" presStyleLbl="bgShp" presStyleIdx="0" presStyleCnt="5"/>
      <dgm:spPr/>
    </dgm:pt>
    <dgm:pt modelId="{BBC1878C-AA50-4D8C-935B-69B598FF244C}" type="pres">
      <dgm:prSet presAssocID="{C2545960-901B-4656-B72C-AFB27BC3C26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0209DF8E-1BF2-497B-88CE-DB0FF8F58438}" type="pres">
      <dgm:prSet presAssocID="{C2545960-901B-4656-B72C-AFB27BC3C265}" presName="spaceRect" presStyleCnt="0"/>
      <dgm:spPr/>
    </dgm:pt>
    <dgm:pt modelId="{EC814496-867C-4AAD-92CB-E9CC4BBDF96E}" type="pres">
      <dgm:prSet presAssocID="{C2545960-901B-4656-B72C-AFB27BC3C265}" presName="parTx" presStyleLbl="revTx" presStyleIdx="0" presStyleCnt="5">
        <dgm:presLayoutVars>
          <dgm:chMax val="0"/>
          <dgm:chPref val="0"/>
        </dgm:presLayoutVars>
      </dgm:prSet>
      <dgm:spPr/>
    </dgm:pt>
    <dgm:pt modelId="{828661C4-32CD-4801-9168-AE14924B575D}" type="pres">
      <dgm:prSet presAssocID="{9FDF92B5-6205-42C0-8844-13EF6E1D57BD}" presName="sibTrans" presStyleCnt="0"/>
      <dgm:spPr/>
    </dgm:pt>
    <dgm:pt modelId="{CC63599C-DC0C-494B-862B-B69F153FB918}" type="pres">
      <dgm:prSet presAssocID="{A6D93E5F-6D43-428D-BA0F-7278F27C2839}" presName="compNode" presStyleCnt="0"/>
      <dgm:spPr/>
    </dgm:pt>
    <dgm:pt modelId="{A4B90FD4-3F53-400C-BED2-B05174F62B25}" type="pres">
      <dgm:prSet presAssocID="{A6D93E5F-6D43-428D-BA0F-7278F27C2839}" presName="bgRect" presStyleLbl="bgShp" presStyleIdx="1" presStyleCnt="5"/>
      <dgm:spPr/>
    </dgm:pt>
    <dgm:pt modelId="{60B6C396-61BA-41F9-9E48-E3B6BC931BB7}" type="pres">
      <dgm:prSet presAssocID="{A6D93E5F-6D43-428D-BA0F-7278F27C283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BE0D031F-A55E-46A7-A4BF-29B179E999F5}" type="pres">
      <dgm:prSet presAssocID="{A6D93E5F-6D43-428D-BA0F-7278F27C2839}" presName="spaceRect" presStyleCnt="0"/>
      <dgm:spPr/>
    </dgm:pt>
    <dgm:pt modelId="{CC575C89-41C5-40C7-966C-05CDF64AE20E}" type="pres">
      <dgm:prSet presAssocID="{A6D93E5F-6D43-428D-BA0F-7278F27C2839}" presName="parTx" presStyleLbl="revTx" presStyleIdx="1" presStyleCnt="5">
        <dgm:presLayoutVars>
          <dgm:chMax val="0"/>
          <dgm:chPref val="0"/>
        </dgm:presLayoutVars>
      </dgm:prSet>
      <dgm:spPr/>
    </dgm:pt>
    <dgm:pt modelId="{EE599248-06E4-4940-B3A9-AFA197C92F80}" type="pres">
      <dgm:prSet presAssocID="{A98081F8-FE75-452E-A20F-6BC0EC84D832}" presName="sibTrans" presStyleCnt="0"/>
      <dgm:spPr/>
    </dgm:pt>
    <dgm:pt modelId="{01D25231-F1CE-47DF-9595-4FA580D8F81C}" type="pres">
      <dgm:prSet presAssocID="{BF00C938-6AA5-41A8-B7B0-E934CD118881}" presName="compNode" presStyleCnt="0"/>
      <dgm:spPr/>
    </dgm:pt>
    <dgm:pt modelId="{719FFF12-88CC-4A59-AF6F-BCB9D770A42A}" type="pres">
      <dgm:prSet presAssocID="{BF00C938-6AA5-41A8-B7B0-E934CD118881}" presName="bgRect" presStyleLbl="bgShp" presStyleIdx="2" presStyleCnt="5"/>
      <dgm:spPr/>
    </dgm:pt>
    <dgm:pt modelId="{52F9E0F6-8F42-407C-8A5B-278D13C76324}" type="pres">
      <dgm:prSet presAssocID="{BF00C938-6AA5-41A8-B7B0-E934CD11888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enieBottle"/>
        </a:ext>
      </dgm:extLst>
    </dgm:pt>
    <dgm:pt modelId="{A308F075-E2DD-466F-96D0-F60B10A1489B}" type="pres">
      <dgm:prSet presAssocID="{BF00C938-6AA5-41A8-B7B0-E934CD118881}" presName="spaceRect" presStyleCnt="0"/>
      <dgm:spPr/>
    </dgm:pt>
    <dgm:pt modelId="{82F48EED-B2F4-47A5-A26F-385E6D55AE1E}" type="pres">
      <dgm:prSet presAssocID="{BF00C938-6AA5-41A8-B7B0-E934CD118881}" presName="parTx" presStyleLbl="revTx" presStyleIdx="2" presStyleCnt="5">
        <dgm:presLayoutVars>
          <dgm:chMax val="0"/>
          <dgm:chPref val="0"/>
        </dgm:presLayoutVars>
      </dgm:prSet>
      <dgm:spPr/>
    </dgm:pt>
    <dgm:pt modelId="{8625FE59-3A49-4011-A590-1AECD3E10CA7}" type="pres">
      <dgm:prSet presAssocID="{A55A4082-41A1-4604-9C64-063F4B85AFEE}" presName="sibTrans" presStyleCnt="0"/>
      <dgm:spPr/>
    </dgm:pt>
    <dgm:pt modelId="{3A78C7D3-5314-4021-A7A7-37BFA0AA9D13}" type="pres">
      <dgm:prSet presAssocID="{80ABD3E3-F42C-47B2-B0D8-B91E6A502B79}" presName="compNode" presStyleCnt="0"/>
      <dgm:spPr/>
    </dgm:pt>
    <dgm:pt modelId="{6870A77A-A0F9-47C2-B67A-5E49262AC9EF}" type="pres">
      <dgm:prSet presAssocID="{80ABD3E3-F42C-47B2-B0D8-B91E6A502B79}" presName="bgRect" presStyleLbl="bgShp" presStyleIdx="3" presStyleCnt="5"/>
      <dgm:spPr/>
    </dgm:pt>
    <dgm:pt modelId="{79596FF6-F624-416C-B380-1E4A505CEC90}" type="pres">
      <dgm:prSet presAssocID="{80ABD3E3-F42C-47B2-B0D8-B91E6A502B7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oker Hat"/>
        </a:ext>
      </dgm:extLst>
    </dgm:pt>
    <dgm:pt modelId="{9A5F8D3B-1275-40B5-ADAD-18369A06D5D4}" type="pres">
      <dgm:prSet presAssocID="{80ABD3E3-F42C-47B2-B0D8-B91E6A502B79}" presName="spaceRect" presStyleCnt="0"/>
      <dgm:spPr/>
    </dgm:pt>
    <dgm:pt modelId="{7CD2CE36-C4F3-45C3-8A8F-0AF499EACC2B}" type="pres">
      <dgm:prSet presAssocID="{80ABD3E3-F42C-47B2-B0D8-B91E6A502B79}" presName="parTx" presStyleLbl="revTx" presStyleIdx="3" presStyleCnt="5">
        <dgm:presLayoutVars>
          <dgm:chMax val="0"/>
          <dgm:chPref val="0"/>
        </dgm:presLayoutVars>
      </dgm:prSet>
      <dgm:spPr/>
    </dgm:pt>
    <dgm:pt modelId="{40109FB2-88A3-46E1-AE65-51A5BE5EF4BA}" type="pres">
      <dgm:prSet presAssocID="{DAE64988-E56C-4724-B627-367BFB12D082}" presName="sibTrans" presStyleCnt="0"/>
      <dgm:spPr/>
    </dgm:pt>
    <dgm:pt modelId="{216575E6-1697-48B5-B67D-A521E7BD3190}" type="pres">
      <dgm:prSet presAssocID="{58B9EDC9-CA10-415D-B730-BE2E80E57258}" presName="compNode" presStyleCnt="0"/>
      <dgm:spPr/>
    </dgm:pt>
    <dgm:pt modelId="{862C0DCE-868A-49AE-A5DC-CBF28E9999C7}" type="pres">
      <dgm:prSet presAssocID="{58B9EDC9-CA10-415D-B730-BE2E80E57258}" presName="bgRect" presStyleLbl="bgShp" presStyleIdx="4" presStyleCnt="5"/>
      <dgm:spPr/>
    </dgm:pt>
    <dgm:pt modelId="{CC680457-6508-4BF2-8416-6C9F0B1E4759}" type="pres">
      <dgm:prSet presAssocID="{58B9EDC9-CA10-415D-B730-BE2E80E5725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CAA91388-4C31-4300-A459-A8E8FC38928A}" type="pres">
      <dgm:prSet presAssocID="{58B9EDC9-CA10-415D-B730-BE2E80E57258}" presName="spaceRect" presStyleCnt="0"/>
      <dgm:spPr/>
    </dgm:pt>
    <dgm:pt modelId="{4FFF976E-5960-4F8C-A911-661B73A1A9FF}" type="pres">
      <dgm:prSet presAssocID="{58B9EDC9-CA10-415D-B730-BE2E80E57258}" presName="parTx" presStyleLbl="revTx" presStyleIdx="4" presStyleCnt="5">
        <dgm:presLayoutVars>
          <dgm:chMax val="0"/>
          <dgm:chPref val="0"/>
        </dgm:presLayoutVars>
      </dgm:prSet>
      <dgm:spPr/>
    </dgm:pt>
  </dgm:ptLst>
  <dgm:cxnLst>
    <dgm:cxn modelId="{4D79C414-141B-473A-BD7E-1EBC266B176A}" type="presOf" srcId="{C2545960-901B-4656-B72C-AFB27BC3C265}" destId="{EC814496-867C-4AAD-92CB-E9CC4BBDF96E}" srcOrd="0" destOrd="0" presId="urn:microsoft.com/office/officeart/2018/2/layout/IconVerticalSolidList"/>
    <dgm:cxn modelId="{B876AC15-C615-44D2-9AB3-2DF69B0F3C0C}" srcId="{E05F165B-F45D-4278-935A-1D532A41EBC7}" destId="{80ABD3E3-F42C-47B2-B0D8-B91E6A502B79}" srcOrd="3" destOrd="0" parTransId="{EB368FB8-E828-44A6-81B3-2EAFE52DD20F}" sibTransId="{DAE64988-E56C-4724-B627-367BFB12D082}"/>
    <dgm:cxn modelId="{55717A21-1B7A-456F-BD55-A7A95CE99929}" srcId="{E05F165B-F45D-4278-935A-1D532A41EBC7}" destId="{A6D93E5F-6D43-428D-BA0F-7278F27C2839}" srcOrd="1" destOrd="0" parTransId="{FF40EBB2-6A6E-46D3-BD01-075E0ECFE839}" sibTransId="{A98081F8-FE75-452E-A20F-6BC0EC84D832}"/>
    <dgm:cxn modelId="{03D33D25-6B47-407C-8746-4A712723996E}" type="presOf" srcId="{58B9EDC9-CA10-415D-B730-BE2E80E57258}" destId="{4FFF976E-5960-4F8C-A911-661B73A1A9FF}" srcOrd="0" destOrd="0" presId="urn:microsoft.com/office/officeart/2018/2/layout/IconVerticalSolidList"/>
    <dgm:cxn modelId="{DDC1292A-4830-4120-B709-4975FDE777CC}" type="presOf" srcId="{A6D93E5F-6D43-428D-BA0F-7278F27C2839}" destId="{CC575C89-41C5-40C7-966C-05CDF64AE20E}" srcOrd="0" destOrd="0" presId="urn:microsoft.com/office/officeart/2018/2/layout/IconVerticalSolidList"/>
    <dgm:cxn modelId="{82D88A33-B886-459D-A79A-855D6AD50598}" type="presOf" srcId="{80ABD3E3-F42C-47B2-B0D8-B91E6A502B79}" destId="{7CD2CE36-C4F3-45C3-8A8F-0AF499EACC2B}" srcOrd="0" destOrd="0" presId="urn:microsoft.com/office/officeart/2018/2/layout/IconVerticalSolidList"/>
    <dgm:cxn modelId="{8F128B78-DDFD-41D3-913A-E60509F6FAA3}" type="presOf" srcId="{BF00C938-6AA5-41A8-B7B0-E934CD118881}" destId="{82F48EED-B2F4-47A5-A26F-385E6D55AE1E}" srcOrd="0" destOrd="0" presId="urn:microsoft.com/office/officeart/2018/2/layout/IconVerticalSolidList"/>
    <dgm:cxn modelId="{5BE74580-A82E-413E-926B-0BE7C03BB492}" srcId="{E05F165B-F45D-4278-935A-1D532A41EBC7}" destId="{BF00C938-6AA5-41A8-B7B0-E934CD118881}" srcOrd="2" destOrd="0" parTransId="{3F912344-0532-4A9A-9B07-9006C8DF7AA0}" sibTransId="{A55A4082-41A1-4604-9C64-063F4B85AFEE}"/>
    <dgm:cxn modelId="{0D9422AB-0642-4F1D-BB31-566C5A249C66}" srcId="{E05F165B-F45D-4278-935A-1D532A41EBC7}" destId="{C2545960-901B-4656-B72C-AFB27BC3C265}" srcOrd="0" destOrd="0" parTransId="{C0C7944A-DD82-4483-8D25-8B02D1F915AF}" sibTransId="{9FDF92B5-6205-42C0-8844-13EF6E1D57BD}"/>
    <dgm:cxn modelId="{CB99B4CE-9635-4AE7-8646-77A1AFB8800F}" srcId="{E05F165B-F45D-4278-935A-1D532A41EBC7}" destId="{58B9EDC9-CA10-415D-B730-BE2E80E57258}" srcOrd="4" destOrd="0" parTransId="{B369CE37-FB37-4366-8EBF-C1CF16551885}" sibTransId="{F849DBF1-B5D7-49E1-B61E-EF1942F6B9BE}"/>
    <dgm:cxn modelId="{658057F7-396C-436C-8DDF-1B0D697B8957}" type="presOf" srcId="{E05F165B-F45D-4278-935A-1D532A41EBC7}" destId="{F8F27A16-65BE-416F-8EF2-6EBD7B8B3A82}" srcOrd="0" destOrd="0" presId="urn:microsoft.com/office/officeart/2018/2/layout/IconVerticalSolidList"/>
    <dgm:cxn modelId="{30D21A1A-A7E6-4851-A197-A3AF23B4FA1F}" type="presParOf" srcId="{F8F27A16-65BE-416F-8EF2-6EBD7B8B3A82}" destId="{638660B3-31A0-4D68-A862-3B602A440493}" srcOrd="0" destOrd="0" presId="urn:microsoft.com/office/officeart/2018/2/layout/IconVerticalSolidList"/>
    <dgm:cxn modelId="{6D7E014C-DE18-45A4-9FBD-C698A923B820}" type="presParOf" srcId="{638660B3-31A0-4D68-A862-3B602A440493}" destId="{5E02900D-385E-47AD-A697-6471A66A5A30}" srcOrd="0" destOrd="0" presId="urn:microsoft.com/office/officeart/2018/2/layout/IconVerticalSolidList"/>
    <dgm:cxn modelId="{75227228-E6C9-4937-9134-84A058EA9342}" type="presParOf" srcId="{638660B3-31A0-4D68-A862-3B602A440493}" destId="{BBC1878C-AA50-4D8C-935B-69B598FF244C}" srcOrd="1" destOrd="0" presId="urn:microsoft.com/office/officeart/2018/2/layout/IconVerticalSolidList"/>
    <dgm:cxn modelId="{135044AA-5C9E-4B14-8B0B-7F26DB86E5F5}" type="presParOf" srcId="{638660B3-31A0-4D68-A862-3B602A440493}" destId="{0209DF8E-1BF2-497B-88CE-DB0FF8F58438}" srcOrd="2" destOrd="0" presId="urn:microsoft.com/office/officeart/2018/2/layout/IconVerticalSolidList"/>
    <dgm:cxn modelId="{5303698B-18DE-42A2-A844-8FB014FABFFD}" type="presParOf" srcId="{638660B3-31A0-4D68-A862-3B602A440493}" destId="{EC814496-867C-4AAD-92CB-E9CC4BBDF96E}" srcOrd="3" destOrd="0" presId="urn:microsoft.com/office/officeart/2018/2/layout/IconVerticalSolidList"/>
    <dgm:cxn modelId="{CECB5981-9EFB-4D62-A182-E49F4227796E}" type="presParOf" srcId="{F8F27A16-65BE-416F-8EF2-6EBD7B8B3A82}" destId="{828661C4-32CD-4801-9168-AE14924B575D}" srcOrd="1" destOrd="0" presId="urn:microsoft.com/office/officeart/2018/2/layout/IconVerticalSolidList"/>
    <dgm:cxn modelId="{7E687E1D-3D41-4087-B247-421D6C8F520E}" type="presParOf" srcId="{F8F27A16-65BE-416F-8EF2-6EBD7B8B3A82}" destId="{CC63599C-DC0C-494B-862B-B69F153FB918}" srcOrd="2" destOrd="0" presId="urn:microsoft.com/office/officeart/2018/2/layout/IconVerticalSolidList"/>
    <dgm:cxn modelId="{B4598B5B-D76B-45BA-83BA-5DB42CA95542}" type="presParOf" srcId="{CC63599C-DC0C-494B-862B-B69F153FB918}" destId="{A4B90FD4-3F53-400C-BED2-B05174F62B25}" srcOrd="0" destOrd="0" presId="urn:microsoft.com/office/officeart/2018/2/layout/IconVerticalSolidList"/>
    <dgm:cxn modelId="{94AF3E25-9164-4F11-9F01-CDDAAF2DAD4D}" type="presParOf" srcId="{CC63599C-DC0C-494B-862B-B69F153FB918}" destId="{60B6C396-61BA-41F9-9E48-E3B6BC931BB7}" srcOrd="1" destOrd="0" presId="urn:microsoft.com/office/officeart/2018/2/layout/IconVerticalSolidList"/>
    <dgm:cxn modelId="{75C90B87-86AE-4CA2-B8BB-C3C143EB280D}" type="presParOf" srcId="{CC63599C-DC0C-494B-862B-B69F153FB918}" destId="{BE0D031F-A55E-46A7-A4BF-29B179E999F5}" srcOrd="2" destOrd="0" presId="urn:microsoft.com/office/officeart/2018/2/layout/IconVerticalSolidList"/>
    <dgm:cxn modelId="{C1536339-5D7F-4AF1-9649-2A38D143021A}" type="presParOf" srcId="{CC63599C-DC0C-494B-862B-B69F153FB918}" destId="{CC575C89-41C5-40C7-966C-05CDF64AE20E}" srcOrd="3" destOrd="0" presId="urn:microsoft.com/office/officeart/2018/2/layout/IconVerticalSolidList"/>
    <dgm:cxn modelId="{284E8E30-F4C5-4CDF-A47F-77EA6ED64DD8}" type="presParOf" srcId="{F8F27A16-65BE-416F-8EF2-6EBD7B8B3A82}" destId="{EE599248-06E4-4940-B3A9-AFA197C92F80}" srcOrd="3" destOrd="0" presId="urn:microsoft.com/office/officeart/2018/2/layout/IconVerticalSolidList"/>
    <dgm:cxn modelId="{33604CB4-028D-4C61-955B-490125D3A89A}" type="presParOf" srcId="{F8F27A16-65BE-416F-8EF2-6EBD7B8B3A82}" destId="{01D25231-F1CE-47DF-9595-4FA580D8F81C}" srcOrd="4" destOrd="0" presId="urn:microsoft.com/office/officeart/2018/2/layout/IconVerticalSolidList"/>
    <dgm:cxn modelId="{056FC4CD-659C-45AC-B728-D37A6177121C}" type="presParOf" srcId="{01D25231-F1CE-47DF-9595-4FA580D8F81C}" destId="{719FFF12-88CC-4A59-AF6F-BCB9D770A42A}" srcOrd="0" destOrd="0" presId="urn:microsoft.com/office/officeart/2018/2/layout/IconVerticalSolidList"/>
    <dgm:cxn modelId="{DBEA5B1E-D8F5-4D9E-B4C6-EC89FB902D13}" type="presParOf" srcId="{01D25231-F1CE-47DF-9595-4FA580D8F81C}" destId="{52F9E0F6-8F42-407C-8A5B-278D13C76324}" srcOrd="1" destOrd="0" presId="urn:microsoft.com/office/officeart/2018/2/layout/IconVerticalSolidList"/>
    <dgm:cxn modelId="{D97FECAC-99AE-49CA-B0DD-963FDBC68EE5}" type="presParOf" srcId="{01D25231-F1CE-47DF-9595-4FA580D8F81C}" destId="{A308F075-E2DD-466F-96D0-F60B10A1489B}" srcOrd="2" destOrd="0" presId="urn:microsoft.com/office/officeart/2018/2/layout/IconVerticalSolidList"/>
    <dgm:cxn modelId="{1FD5105D-71DD-4E43-B71A-E3B96291D097}" type="presParOf" srcId="{01D25231-F1CE-47DF-9595-4FA580D8F81C}" destId="{82F48EED-B2F4-47A5-A26F-385E6D55AE1E}" srcOrd="3" destOrd="0" presId="urn:microsoft.com/office/officeart/2018/2/layout/IconVerticalSolidList"/>
    <dgm:cxn modelId="{802E1BA6-7EAF-4C1D-BA76-4867FFA42F14}" type="presParOf" srcId="{F8F27A16-65BE-416F-8EF2-6EBD7B8B3A82}" destId="{8625FE59-3A49-4011-A590-1AECD3E10CA7}" srcOrd="5" destOrd="0" presId="urn:microsoft.com/office/officeart/2018/2/layout/IconVerticalSolidList"/>
    <dgm:cxn modelId="{F12FFA3E-98FD-4A2C-B893-01950C1289C9}" type="presParOf" srcId="{F8F27A16-65BE-416F-8EF2-6EBD7B8B3A82}" destId="{3A78C7D3-5314-4021-A7A7-37BFA0AA9D13}" srcOrd="6" destOrd="0" presId="urn:microsoft.com/office/officeart/2018/2/layout/IconVerticalSolidList"/>
    <dgm:cxn modelId="{2664388A-C1F2-4DC0-B6D4-4BCD53D68245}" type="presParOf" srcId="{3A78C7D3-5314-4021-A7A7-37BFA0AA9D13}" destId="{6870A77A-A0F9-47C2-B67A-5E49262AC9EF}" srcOrd="0" destOrd="0" presId="urn:microsoft.com/office/officeart/2018/2/layout/IconVerticalSolidList"/>
    <dgm:cxn modelId="{203D5881-B6FD-4276-BD9D-1AB055DE8398}" type="presParOf" srcId="{3A78C7D3-5314-4021-A7A7-37BFA0AA9D13}" destId="{79596FF6-F624-416C-B380-1E4A505CEC90}" srcOrd="1" destOrd="0" presId="urn:microsoft.com/office/officeart/2018/2/layout/IconVerticalSolidList"/>
    <dgm:cxn modelId="{C5A0B632-1481-49B1-BDDB-03F6FCCF3D02}" type="presParOf" srcId="{3A78C7D3-5314-4021-A7A7-37BFA0AA9D13}" destId="{9A5F8D3B-1275-40B5-ADAD-18369A06D5D4}" srcOrd="2" destOrd="0" presId="urn:microsoft.com/office/officeart/2018/2/layout/IconVerticalSolidList"/>
    <dgm:cxn modelId="{53CF9A27-E706-447D-8BCE-8AEFF7E2A913}" type="presParOf" srcId="{3A78C7D3-5314-4021-A7A7-37BFA0AA9D13}" destId="{7CD2CE36-C4F3-45C3-8A8F-0AF499EACC2B}" srcOrd="3" destOrd="0" presId="urn:microsoft.com/office/officeart/2018/2/layout/IconVerticalSolidList"/>
    <dgm:cxn modelId="{D19A23E7-7CB8-4D6C-9798-078009C0FA3E}" type="presParOf" srcId="{F8F27A16-65BE-416F-8EF2-6EBD7B8B3A82}" destId="{40109FB2-88A3-46E1-AE65-51A5BE5EF4BA}" srcOrd="7" destOrd="0" presId="urn:microsoft.com/office/officeart/2018/2/layout/IconVerticalSolidList"/>
    <dgm:cxn modelId="{2C8BF85B-7DC8-4AEA-95A8-5923A5ACE453}" type="presParOf" srcId="{F8F27A16-65BE-416F-8EF2-6EBD7B8B3A82}" destId="{216575E6-1697-48B5-B67D-A521E7BD3190}" srcOrd="8" destOrd="0" presId="urn:microsoft.com/office/officeart/2018/2/layout/IconVerticalSolidList"/>
    <dgm:cxn modelId="{24F2FBBF-D79A-471F-8C21-59E1DC12EAB7}" type="presParOf" srcId="{216575E6-1697-48B5-B67D-A521E7BD3190}" destId="{862C0DCE-868A-49AE-A5DC-CBF28E9999C7}" srcOrd="0" destOrd="0" presId="urn:microsoft.com/office/officeart/2018/2/layout/IconVerticalSolidList"/>
    <dgm:cxn modelId="{6952496E-6F88-4E25-99AA-6A0BFEEA3D78}" type="presParOf" srcId="{216575E6-1697-48B5-B67D-A521E7BD3190}" destId="{CC680457-6508-4BF2-8416-6C9F0B1E4759}" srcOrd="1" destOrd="0" presId="urn:microsoft.com/office/officeart/2018/2/layout/IconVerticalSolidList"/>
    <dgm:cxn modelId="{D5B18634-42EA-48C3-86F6-BC062101905B}" type="presParOf" srcId="{216575E6-1697-48B5-B67D-A521E7BD3190}" destId="{CAA91388-4C31-4300-A459-A8E8FC38928A}" srcOrd="2" destOrd="0" presId="urn:microsoft.com/office/officeart/2018/2/layout/IconVerticalSolidList"/>
    <dgm:cxn modelId="{10444387-B0E4-464D-B8EE-93E423DED242}" type="presParOf" srcId="{216575E6-1697-48B5-B67D-A521E7BD3190}" destId="{4FFF976E-5960-4F8C-A911-661B73A1A9F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A07364-B1B0-45C0-81D5-DDD807A0AA5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BB8768C-D9C1-4CEC-AEBC-4307BB8D1D68}">
      <dgm:prSet/>
      <dgm:spPr/>
      <dgm:t>
        <a:bodyPr/>
        <a:lstStyle/>
        <a:p>
          <a:r>
            <a:rPr lang="en-US" u="sng"/>
            <a:t>Create pitches that are:</a:t>
          </a:r>
          <a:endParaRPr lang="en-US"/>
        </a:p>
      </dgm:t>
    </dgm:pt>
    <dgm:pt modelId="{4822274F-54F6-4383-A5E4-28D10636CE12}" type="parTrans" cxnId="{8FCD20C3-A05E-426B-BB64-CA1298CA227E}">
      <dgm:prSet/>
      <dgm:spPr/>
      <dgm:t>
        <a:bodyPr/>
        <a:lstStyle/>
        <a:p>
          <a:endParaRPr lang="en-US"/>
        </a:p>
      </dgm:t>
    </dgm:pt>
    <dgm:pt modelId="{251180C9-C750-422E-B824-370D4F8B1BFD}" type="sibTrans" cxnId="{8FCD20C3-A05E-426B-BB64-CA1298CA227E}">
      <dgm:prSet/>
      <dgm:spPr/>
      <dgm:t>
        <a:bodyPr/>
        <a:lstStyle/>
        <a:p>
          <a:endParaRPr lang="en-US"/>
        </a:p>
      </dgm:t>
    </dgm:pt>
    <dgm:pt modelId="{35CE70BA-81A5-4534-A49C-6369B8AA7CBB}">
      <dgm:prSet/>
      <dgm:spPr/>
      <dgm:t>
        <a:bodyPr/>
        <a:lstStyle/>
        <a:p>
          <a:r>
            <a:rPr lang="en-US"/>
            <a:t>CLEAR</a:t>
          </a:r>
        </a:p>
      </dgm:t>
    </dgm:pt>
    <dgm:pt modelId="{FEF50385-FFC1-437E-B30D-E4351BD7E2EF}" type="parTrans" cxnId="{381E4A02-6C64-4461-8944-218972DC04E0}">
      <dgm:prSet/>
      <dgm:spPr/>
      <dgm:t>
        <a:bodyPr/>
        <a:lstStyle/>
        <a:p>
          <a:endParaRPr lang="en-US"/>
        </a:p>
      </dgm:t>
    </dgm:pt>
    <dgm:pt modelId="{B1A7231A-449D-45D3-9F6A-6E75D66EBAC1}" type="sibTrans" cxnId="{381E4A02-6C64-4461-8944-218972DC04E0}">
      <dgm:prSet/>
      <dgm:spPr/>
      <dgm:t>
        <a:bodyPr/>
        <a:lstStyle/>
        <a:p>
          <a:endParaRPr lang="en-US"/>
        </a:p>
      </dgm:t>
    </dgm:pt>
    <dgm:pt modelId="{0F5EA5A9-9F0B-4250-81C0-926A2A7F4A3A}">
      <dgm:prSet/>
      <dgm:spPr/>
      <dgm:t>
        <a:bodyPr/>
        <a:lstStyle/>
        <a:p>
          <a:r>
            <a:rPr lang="en-US"/>
            <a:t>CONCISE</a:t>
          </a:r>
        </a:p>
      </dgm:t>
    </dgm:pt>
    <dgm:pt modelId="{324813F5-CE31-4D09-A88A-8C9619D75BC4}" type="parTrans" cxnId="{B4A5051D-80F0-4C10-A043-8CE62C95D6E2}">
      <dgm:prSet/>
      <dgm:spPr/>
      <dgm:t>
        <a:bodyPr/>
        <a:lstStyle/>
        <a:p>
          <a:endParaRPr lang="en-US"/>
        </a:p>
      </dgm:t>
    </dgm:pt>
    <dgm:pt modelId="{2C475E3F-011C-4C31-8EDF-599763FBB746}" type="sibTrans" cxnId="{B4A5051D-80F0-4C10-A043-8CE62C95D6E2}">
      <dgm:prSet/>
      <dgm:spPr/>
      <dgm:t>
        <a:bodyPr/>
        <a:lstStyle/>
        <a:p>
          <a:endParaRPr lang="en-US"/>
        </a:p>
      </dgm:t>
    </dgm:pt>
    <dgm:pt modelId="{96DD6FDA-7ED6-49B5-A18C-69A571FAC2FC}">
      <dgm:prSet/>
      <dgm:spPr/>
      <dgm:t>
        <a:bodyPr/>
        <a:lstStyle/>
        <a:p>
          <a:r>
            <a:rPr lang="en-US"/>
            <a:t>DESCRIPTIVE</a:t>
          </a:r>
        </a:p>
      </dgm:t>
    </dgm:pt>
    <dgm:pt modelId="{AF886B12-C4BA-4FA5-95E9-C2A10BC916A1}" type="parTrans" cxnId="{A7D8735A-F55E-4F36-9711-9CC986A92D72}">
      <dgm:prSet/>
      <dgm:spPr/>
      <dgm:t>
        <a:bodyPr/>
        <a:lstStyle/>
        <a:p>
          <a:endParaRPr lang="en-US"/>
        </a:p>
      </dgm:t>
    </dgm:pt>
    <dgm:pt modelId="{4ADCDA50-AC55-4E15-8760-3522F739D704}" type="sibTrans" cxnId="{A7D8735A-F55E-4F36-9711-9CC986A92D72}">
      <dgm:prSet/>
      <dgm:spPr/>
      <dgm:t>
        <a:bodyPr/>
        <a:lstStyle/>
        <a:p>
          <a:endParaRPr lang="en-US"/>
        </a:p>
      </dgm:t>
    </dgm:pt>
    <dgm:pt modelId="{5DB0B5D4-5DE9-4187-87AE-3999B135F20D}">
      <dgm:prSet/>
      <dgm:spPr/>
      <dgm:t>
        <a:bodyPr/>
        <a:lstStyle/>
        <a:p>
          <a:r>
            <a:rPr lang="en-US"/>
            <a:t>Convince your colleagues why they should care!</a:t>
          </a:r>
        </a:p>
      </dgm:t>
    </dgm:pt>
    <dgm:pt modelId="{6B7C7478-9CDF-407B-8C03-7779F698EE3D}" type="parTrans" cxnId="{918521D0-3A37-4363-9816-2B864B7A0B55}">
      <dgm:prSet/>
      <dgm:spPr/>
      <dgm:t>
        <a:bodyPr/>
        <a:lstStyle/>
        <a:p>
          <a:endParaRPr lang="en-US"/>
        </a:p>
      </dgm:t>
    </dgm:pt>
    <dgm:pt modelId="{4AD7E2AE-AB07-457F-A4EE-AED43DAB92CE}" type="sibTrans" cxnId="{918521D0-3A37-4363-9816-2B864B7A0B55}">
      <dgm:prSet/>
      <dgm:spPr/>
      <dgm:t>
        <a:bodyPr/>
        <a:lstStyle/>
        <a:p>
          <a:endParaRPr lang="en-US"/>
        </a:p>
      </dgm:t>
    </dgm:pt>
    <dgm:pt modelId="{7515BB64-A276-4066-B6AD-19DBF8FB815F}">
      <dgm:prSet/>
      <dgm:spPr/>
      <dgm:t>
        <a:bodyPr/>
        <a:lstStyle/>
        <a:p>
          <a:r>
            <a:rPr lang="en-US"/>
            <a:t>Producers often ask: “Why should I care?” A good pitch answers that question.</a:t>
          </a:r>
        </a:p>
      </dgm:t>
    </dgm:pt>
    <dgm:pt modelId="{1A5D6448-61AD-43CC-A5AA-A9E04EB04288}" type="parTrans" cxnId="{78A751E9-57B2-4CFC-8BBD-C6957C8728F8}">
      <dgm:prSet/>
      <dgm:spPr/>
      <dgm:t>
        <a:bodyPr/>
        <a:lstStyle/>
        <a:p>
          <a:endParaRPr lang="en-US"/>
        </a:p>
      </dgm:t>
    </dgm:pt>
    <dgm:pt modelId="{C4E9AA03-B41A-4598-9569-0B3FBDBE6464}" type="sibTrans" cxnId="{78A751E9-57B2-4CFC-8BBD-C6957C8728F8}">
      <dgm:prSet/>
      <dgm:spPr/>
      <dgm:t>
        <a:bodyPr/>
        <a:lstStyle/>
        <a:p>
          <a:endParaRPr lang="en-US"/>
        </a:p>
      </dgm:t>
    </dgm:pt>
    <dgm:pt modelId="{EAD1CCD5-68B8-4709-A3A5-016AA9119855}" type="pres">
      <dgm:prSet presAssocID="{E5A07364-B1B0-45C0-81D5-DDD807A0AA5C}" presName="root" presStyleCnt="0">
        <dgm:presLayoutVars>
          <dgm:dir/>
          <dgm:resizeHandles val="exact"/>
        </dgm:presLayoutVars>
      </dgm:prSet>
      <dgm:spPr/>
    </dgm:pt>
    <dgm:pt modelId="{2F358806-4197-41E2-A89E-3A598E4322BA}" type="pres">
      <dgm:prSet presAssocID="{9BB8768C-D9C1-4CEC-AEBC-4307BB8D1D68}" presName="compNode" presStyleCnt="0"/>
      <dgm:spPr/>
    </dgm:pt>
    <dgm:pt modelId="{CF29F762-36B8-4A5E-B396-657562A484F4}" type="pres">
      <dgm:prSet presAssocID="{9BB8768C-D9C1-4CEC-AEBC-4307BB8D1D68}" presName="bgRect" presStyleLbl="bgShp" presStyleIdx="0" presStyleCnt="6"/>
      <dgm:spPr/>
    </dgm:pt>
    <dgm:pt modelId="{F0B86AB2-72D4-452D-9681-F6042A11D8CA}" type="pres">
      <dgm:prSet presAssocID="{9BB8768C-D9C1-4CEC-AEBC-4307BB8D1D6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012D372C-2A0E-4623-BF5F-A5B06D1ED113}" type="pres">
      <dgm:prSet presAssocID="{9BB8768C-D9C1-4CEC-AEBC-4307BB8D1D68}" presName="spaceRect" presStyleCnt="0"/>
      <dgm:spPr/>
    </dgm:pt>
    <dgm:pt modelId="{60A969A2-2D0B-4CD4-B00F-53164F6C6D11}" type="pres">
      <dgm:prSet presAssocID="{9BB8768C-D9C1-4CEC-AEBC-4307BB8D1D68}" presName="parTx" presStyleLbl="revTx" presStyleIdx="0" presStyleCnt="6">
        <dgm:presLayoutVars>
          <dgm:chMax val="0"/>
          <dgm:chPref val="0"/>
        </dgm:presLayoutVars>
      </dgm:prSet>
      <dgm:spPr/>
    </dgm:pt>
    <dgm:pt modelId="{08A8A213-D23F-4708-AEA8-F70C731ACAAC}" type="pres">
      <dgm:prSet presAssocID="{251180C9-C750-422E-B824-370D4F8B1BFD}" presName="sibTrans" presStyleCnt="0"/>
      <dgm:spPr/>
    </dgm:pt>
    <dgm:pt modelId="{9EEE2711-DF48-4E41-ADEC-7A2B675A08D9}" type="pres">
      <dgm:prSet presAssocID="{35CE70BA-81A5-4534-A49C-6369B8AA7CBB}" presName="compNode" presStyleCnt="0"/>
      <dgm:spPr/>
    </dgm:pt>
    <dgm:pt modelId="{BC5846A6-214D-4527-A7E4-63893A17D5FD}" type="pres">
      <dgm:prSet presAssocID="{35CE70BA-81A5-4534-A49C-6369B8AA7CBB}" presName="bgRect" presStyleLbl="bgShp" presStyleIdx="1" presStyleCnt="6"/>
      <dgm:spPr/>
    </dgm:pt>
    <dgm:pt modelId="{922DE2D2-DB8C-4580-BA8F-590E9723BB6D}" type="pres">
      <dgm:prSet presAssocID="{35CE70BA-81A5-4534-A49C-6369B8AA7CB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F0A53DCF-238A-4B73-BCA8-D2524C309C91}" type="pres">
      <dgm:prSet presAssocID="{35CE70BA-81A5-4534-A49C-6369B8AA7CBB}" presName="spaceRect" presStyleCnt="0"/>
      <dgm:spPr/>
    </dgm:pt>
    <dgm:pt modelId="{55CEE6B1-37DE-46A5-A31D-99F28883C958}" type="pres">
      <dgm:prSet presAssocID="{35CE70BA-81A5-4534-A49C-6369B8AA7CBB}" presName="parTx" presStyleLbl="revTx" presStyleIdx="1" presStyleCnt="6">
        <dgm:presLayoutVars>
          <dgm:chMax val="0"/>
          <dgm:chPref val="0"/>
        </dgm:presLayoutVars>
      </dgm:prSet>
      <dgm:spPr/>
    </dgm:pt>
    <dgm:pt modelId="{EB0EB6AD-79C2-413E-93BD-E6A820198F6E}" type="pres">
      <dgm:prSet presAssocID="{B1A7231A-449D-45D3-9F6A-6E75D66EBAC1}" presName="sibTrans" presStyleCnt="0"/>
      <dgm:spPr/>
    </dgm:pt>
    <dgm:pt modelId="{46C1A967-1DAA-4CB7-89DD-F4597D3485EF}" type="pres">
      <dgm:prSet presAssocID="{0F5EA5A9-9F0B-4250-81C0-926A2A7F4A3A}" presName="compNode" presStyleCnt="0"/>
      <dgm:spPr/>
    </dgm:pt>
    <dgm:pt modelId="{8BDC59E6-ADE5-4743-94F8-12D4424F7AB4}" type="pres">
      <dgm:prSet presAssocID="{0F5EA5A9-9F0B-4250-81C0-926A2A7F4A3A}" presName="bgRect" presStyleLbl="bgShp" presStyleIdx="2" presStyleCnt="6"/>
      <dgm:spPr/>
    </dgm:pt>
    <dgm:pt modelId="{5D16359A-4A11-48A4-BB44-E5B372C80544}" type="pres">
      <dgm:prSet presAssocID="{0F5EA5A9-9F0B-4250-81C0-926A2A7F4A3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23829673-F8E7-4775-854B-2D8B692A3860}" type="pres">
      <dgm:prSet presAssocID="{0F5EA5A9-9F0B-4250-81C0-926A2A7F4A3A}" presName="spaceRect" presStyleCnt="0"/>
      <dgm:spPr/>
    </dgm:pt>
    <dgm:pt modelId="{84125DC9-A16D-4BBE-840F-9B7FE17B9E3E}" type="pres">
      <dgm:prSet presAssocID="{0F5EA5A9-9F0B-4250-81C0-926A2A7F4A3A}" presName="parTx" presStyleLbl="revTx" presStyleIdx="2" presStyleCnt="6">
        <dgm:presLayoutVars>
          <dgm:chMax val="0"/>
          <dgm:chPref val="0"/>
        </dgm:presLayoutVars>
      </dgm:prSet>
      <dgm:spPr/>
    </dgm:pt>
    <dgm:pt modelId="{DD26034E-CEE4-4D93-9C11-C357E9730C1E}" type="pres">
      <dgm:prSet presAssocID="{2C475E3F-011C-4C31-8EDF-599763FBB746}" presName="sibTrans" presStyleCnt="0"/>
      <dgm:spPr/>
    </dgm:pt>
    <dgm:pt modelId="{DA4B3006-3FC1-472F-910E-CFD988FF6643}" type="pres">
      <dgm:prSet presAssocID="{96DD6FDA-7ED6-49B5-A18C-69A571FAC2FC}" presName="compNode" presStyleCnt="0"/>
      <dgm:spPr/>
    </dgm:pt>
    <dgm:pt modelId="{4DF8F36A-485E-4C17-A4FA-B2F5A7A57442}" type="pres">
      <dgm:prSet presAssocID="{96DD6FDA-7ED6-49B5-A18C-69A571FAC2FC}" presName="bgRect" presStyleLbl="bgShp" presStyleIdx="3" presStyleCnt="6"/>
      <dgm:spPr/>
    </dgm:pt>
    <dgm:pt modelId="{C548C919-C141-4AD5-B8D8-7FCDA52D5F31}" type="pres">
      <dgm:prSet presAssocID="{96DD6FDA-7ED6-49B5-A18C-69A571FAC2F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ncil"/>
        </a:ext>
      </dgm:extLst>
    </dgm:pt>
    <dgm:pt modelId="{E328AE50-8037-4421-8D8A-B034C82E62B8}" type="pres">
      <dgm:prSet presAssocID="{96DD6FDA-7ED6-49B5-A18C-69A571FAC2FC}" presName="spaceRect" presStyleCnt="0"/>
      <dgm:spPr/>
    </dgm:pt>
    <dgm:pt modelId="{63B0A250-E653-4943-A699-5522B586CF7C}" type="pres">
      <dgm:prSet presAssocID="{96DD6FDA-7ED6-49B5-A18C-69A571FAC2FC}" presName="parTx" presStyleLbl="revTx" presStyleIdx="3" presStyleCnt="6">
        <dgm:presLayoutVars>
          <dgm:chMax val="0"/>
          <dgm:chPref val="0"/>
        </dgm:presLayoutVars>
      </dgm:prSet>
      <dgm:spPr/>
    </dgm:pt>
    <dgm:pt modelId="{EAAB0F64-AA14-4123-BC6C-50FF6BAF89C6}" type="pres">
      <dgm:prSet presAssocID="{4ADCDA50-AC55-4E15-8760-3522F739D704}" presName="sibTrans" presStyleCnt="0"/>
      <dgm:spPr/>
    </dgm:pt>
    <dgm:pt modelId="{3E989115-2CF9-41F9-A3DC-4CDDC0C617CF}" type="pres">
      <dgm:prSet presAssocID="{5DB0B5D4-5DE9-4187-87AE-3999B135F20D}" presName="compNode" presStyleCnt="0"/>
      <dgm:spPr/>
    </dgm:pt>
    <dgm:pt modelId="{FE84772A-38F7-4DD5-9ABC-15245B7846D6}" type="pres">
      <dgm:prSet presAssocID="{5DB0B5D4-5DE9-4187-87AE-3999B135F20D}" presName="bgRect" presStyleLbl="bgShp" presStyleIdx="4" presStyleCnt="6"/>
      <dgm:spPr/>
    </dgm:pt>
    <dgm:pt modelId="{79D5D082-DE6F-413F-83B0-CE978E73CC25}" type="pres">
      <dgm:prSet presAssocID="{5DB0B5D4-5DE9-4187-87AE-3999B135F20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tor"/>
        </a:ext>
      </dgm:extLst>
    </dgm:pt>
    <dgm:pt modelId="{D75AC8E7-6F9D-4316-B528-A148D380CBB6}" type="pres">
      <dgm:prSet presAssocID="{5DB0B5D4-5DE9-4187-87AE-3999B135F20D}" presName="spaceRect" presStyleCnt="0"/>
      <dgm:spPr/>
    </dgm:pt>
    <dgm:pt modelId="{911AF3B9-A11E-4633-B732-1C91810CC607}" type="pres">
      <dgm:prSet presAssocID="{5DB0B5D4-5DE9-4187-87AE-3999B135F20D}" presName="parTx" presStyleLbl="revTx" presStyleIdx="4" presStyleCnt="6">
        <dgm:presLayoutVars>
          <dgm:chMax val="0"/>
          <dgm:chPref val="0"/>
        </dgm:presLayoutVars>
      </dgm:prSet>
      <dgm:spPr/>
    </dgm:pt>
    <dgm:pt modelId="{1385E341-5D16-4386-8E99-B90AA7E735D8}" type="pres">
      <dgm:prSet presAssocID="{4AD7E2AE-AB07-457F-A4EE-AED43DAB92CE}" presName="sibTrans" presStyleCnt="0"/>
      <dgm:spPr/>
    </dgm:pt>
    <dgm:pt modelId="{26469A6B-2FAD-4506-8E5E-5E43CB771A95}" type="pres">
      <dgm:prSet presAssocID="{7515BB64-A276-4066-B6AD-19DBF8FB815F}" presName="compNode" presStyleCnt="0"/>
      <dgm:spPr/>
    </dgm:pt>
    <dgm:pt modelId="{E68CC125-5D7C-4A98-BE40-00A03313E794}" type="pres">
      <dgm:prSet presAssocID="{7515BB64-A276-4066-B6AD-19DBF8FB815F}" presName="bgRect" presStyleLbl="bgShp" presStyleIdx="5" presStyleCnt="6"/>
      <dgm:spPr/>
    </dgm:pt>
    <dgm:pt modelId="{9C6A1EE7-4E4A-4796-8EB7-46B1BDFACE74}" type="pres">
      <dgm:prSet presAssocID="{7515BB64-A276-4066-B6AD-19DBF8FB815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estions"/>
        </a:ext>
      </dgm:extLst>
    </dgm:pt>
    <dgm:pt modelId="{7A51692D-5484-4FD3-BAAC-694FCAB27997}" type="pres">
      <dgm:prSet presAssocID="{7515BB64-A276-4066-B6AD-19DBF8FB815F}" presName="spaceRect" presStyleCnt="0"/>
      <dgm:spPr/>
    </dgm:pt>
    <dgm:pt modelId="{9B165850-9BBF-4123-9C5C-09769EC5C091}" type="pres">
      <dgm:prSet presAssocID="{7515BB64-A276-4066-B6AD-19DBF8FB815F}" presName="parTx" presStyleLbl="revTx" presStyleIdx="5" presStyleCnt="6">
        <dgm:presLayoutVars>
          <dgm:chMax val="0"/>
          <dgm:chPref val="0"/>
        </dgm:presLayoutVars>
      </dgm:prSet>
      <dgm:spPr/>
    </dgm:pt>
  </dgm:ptLst>
  <dgm:cxnLst>
    <dgm:cxn modelId="{381E4A02-6C64-4461-8944-218972DC04E0}" srcId="{E5A07364-B1B0-45C0-81D5-DDD807A0AA5C}" destId="{35CE70BA-81A5-4534-A49C-6369B8AA7CBB}" srcOrd="1" destOrd="0" parTransId="{FEF50385-FFC1-437E-B30D-E4351BD7E2EF}" sibTransId="{B1A7231A-449D-45D3-9F6A-6E75D66EBAC1}"/>
    <dgm:cxn modelId="{AD5A750B-63E9-4003-9F25-C1655A73E817}" type="presOf" srcId="{35CE70BA-81A5-4534-A49C-6369B8AA7CBB}" destId="{55CEE6B1-37DE-46A5-A31D-99F28883C958}" srcOrd="0" destOrd="0" presId="urn:microsoft.com/office/officeart/2018/2/layout/IconVerticalSolidList"/>
    <dgm:cxn modelId="{B4A5051D-80F0-4C10-A043-8CE62C95D6E2}" srcId="{E5A07364-B1B0-45C0-81D5-DDD807A0AA5C}" destId="{0F5EA5A9-9F0B-4250-81C0-926A2A7F4A3A}" srcOrd="2" destOrd="0" parTransId="{324813F5-CE31-4D09-A88A-8C9619D75BC4}" sibTransId="{2C475E3F-011C-4C31-8EDF-599763FBB746}"/>
    <dgm:cxn modelId="{6807441D-B24B-4D47-88D4-135C9BBCE4D7}" type="presOf" srcId="{5DB0B5D4-5DE9-4187-87AE-3999B135F20D}" destId="{911AF3B9-A11E-4633-B732-1C91810CC607}" srcOrd="0" destOrd="0" presId="urn:microsoft.com/office/officeart/2018/2/layout/IconVerticalSolidList"/>
    <dgm:cxn modelId="{7452782E-F15D-4C36-9E63-9A670FEF7BAA}" type="presOf" srcId="{9BB8768C-D9C1-4CEC-AEBC-4307BB8D1D68}" destId="{60A969A2-2D0B-4CD4-B00F-53164F6C6D11}" srcOrd="0" destOrd="0" presId="urn:microsoft.com/office/officeart/2018/2/layout/IconVerticalSolidList"/>
    <dgm:cxn modelId="{F1582B63-F882-4744-88B9-C8792F87AA2D}" type="presOf" srcId="{7515BB64-A276-4066-B6AD-19DBF8FB815F}" destId="{9B165850-9BBF-4123-9C5C-09769EC5C091}" srcOrd="0" destOrd="0" presId="urn:microsoft.com/office/officeart/2018/2/layout/IconVerticalSolidList"/>
    <dgm:cxn modelId="{02F84443-C191-4C1A-B624-F29DDAA6C92B}" type="presOf" srcId="{0F5EA5A9-9F0B-4250-81C0-926A2A7F4A3A}" destId="{84125DC9-A16D-4BBE-840F-9B7FE17B9E3E}" srcOrd="0" destOrd="0" presId="urn:microsoft.com/office/officeart/2018/2/layout/IconVerticalSolidList"/>
    <dgm:cxn modelId="{2917C76C-EA4B-4F6D-B68C-B9BA77B4A49E}" type="presOf" srcId="{E5A07364-B1B0-45C0-81D5-DDD807A0AA5C}" destId="{EAD1CCD5-68B8-4709-A3A5-016AA9119855}" srcOrd="0" destOrd="0" presId="urn:microsoft.com/office/officeart/2018/2/layout/IconVerticalSolidList"/>
    <dgm:cxn modelId="{A7D8735A-F55E-4F36-9711-9CC986A92D72}" srcId="{E5A07364-B1B0-45C0-81D5-DDD807A0AA5C}" destId="{96DD6FDA-7ED6-49B5-A18C-69A571FAC2FC}" srcOrd="3" destOrd="0" parTransId="{AF886B12-C4BA-4FA5-95E9-C2A10BC916A1}" sibTransId="{4ADCDA50-AC55-4E15-8760-3522F739D704}"/>
    <dgm:cxn modelId="{8FCD20C3-A05E-426B-BB64-CA1298CA227E}" srcId="{E5A07364-B1B0-45C0-81D5-DDD807A0AA5C}" destId="{9BB8768C-D9C1-4CEC-AEBC-4307BB8D1D68}" srcOrd="0" destOrd="0" parTransId="{4822274F-54F6-4383-A5E4-28D10636CE12}" sibTransId="{251180C9-C750-422E-B824-370D4F8B1BFD}"/>
    <dgm:cxn modelId="{918521D0-3A37-4363-9816-2B864B7A0B55}" srcId="{E5A07364-B1B0-45C0-81D5-DDD807A0AA5C}" destId="{5DB0B5D4-5DE9-4187-87AE-3999B135F20D}" srcOrd="4" destOrd="0" parTransId="{6B7C7478-9CDF-407B-8C03-7779F698EE3D}" sibTransId="{4AD7E2AE-AB07-457F-A4EE-AED43DAB92CE}"/>
    <dgm:cxn modelId="{0AF221D2-5760-4391-B060-1424C7FEF4CA}" type="presOf" srcId="{96DD6FDA-7ED6-49B5-A18C-69A571FAC2FC}" destId="{63B0A250-E653-4943-A699-5522B586CF7C}" srcOrd="0" destOrd="0" presId="urn:microsoft.com/office/officeart/2018/2/layout/IconVerticalSolidList"/>
    <dgm:cxn modelId="{78A751E9-57B2-4CFC-8BBD-C6957C8728F8}" srcId="{E5A07364-B1B0-45C0-81D5-DDD807A0AA5C}" destId="{7515BB64-A276-4066-B6AD-19DBF8FB815F}" srcOrd="5" destOrd="0" parTransId="{1A5D6448-61AD-43CC-A5AA-A9E04EB04288}" sibTransId="{C4E9AA03-B41A-4598-9569-0B3FBDBE6464}"/>
    <dgm:cxn modelId="{3D7670C1-1663-46AE-807D-A48F172046CA}" type="presParOf" srcId="{EAD1CCD5-68B8-4709-A3A5-016AA9119855}" destId="{2F358806-4197-41E2-A89E-3A598E4322BA}" srcOrd="0" destOrd="0" presId="urn:microsoft.com/office/officeart/2018/2/layout/IconVerticalSolidList"/>
    <dgm:cxn modelId="{CC17FFBE-597E-4439-AFD4-F80BF68CD040}" type="presParOf" srcId="{2F358806-4197-41E2-A89E-3A598E4322BA}" destId="{CF29F762-36B8-4A5E-B396-657562A484F4}" srcOrd="0" destOrd="0" presId="urn:microsoft.com/office/officeart/2018/2/layout/IconVerticalSolidList"/>
    <dgm:cxn modelId="{6373D5E6-7A8D-4178-86B0-73FE0F6E414F}" type="presParOf" srcId="{2F358806-4197-41E2-A89E-3A598E4322BA}" destId="{F0B86AB2-72D4-452D-9681-F6042A11D8CA}" srcOrd="1" destOrd="0" presId="urn:microsoft.com/office/officeart/2018/2/layout/IconVerticalSolidList"/>
    <dgm:cxn modelId="{636A3F0B-7C34-41C8-9F7B-69550BA96573}" type="presParOf" srcId="{2F358806-4197-41E2-A89E-3A598E4322BA}" destId="{012D372C-2A0E-4623-BF5F-A5B06D1ED113}" srcOrd="2" destOrd="0" presId="urn:microsoft.com/office/officeart/2018/2/layout/IconVerticalSolidList"/>
    <dgm:cxn modelId="{5B9F4D20-C7E2-4D5B-A418-44B82F1E70F2}" type="presParOf" srcId="{2F358806-4197-41E2-A89E-3A598E4322BA}" destId="{60A969A2-2D0B-4CD4-B00F-53164F6C6D11}" srcOrd="3" destOrd="0" presId="urn:microsoft.com/office/officeart/2018/2/layout/IconVerticalSolidList"/>
    <dgm:cxn modelId="{705AC6C4-4F40-46B9-8684-8BBAA57BDDB1}" type="presParOf" srcId="{EAD1CCD5-68B8-4709-A3A5-016AA9119855}" destId="{08A8A213-D23F-4708-AEA8-F70C731ACAAC}" srcOrd="1" destOrd="0" presId="urn:microsoft.com/office/officeart/2018/2/layout/IconVerticalSolidList"/>
    <dgm:cxn modelId="{6293BCE7-7DC2-466B-9479-9A53253AE79F}" type="presParOf" srcId="{EAD1CCD5-68B8-4709-A3A5-016AA9119855}" destId="{9EEE2711-DF48-4E41-ADEC-7A2B675A08D9}" srcOrd="2" destOrd="0" presId="urn:microsoft.com/office/officeart/2018/2/layout/IconVerticalSolidList"/>
    <dgm:cxn modelId="{86AA24FA-6FF3-46C8-91F3-D743C037F074}" type="presParOf" srcId="{9EEE2711-DF48-4E41-ADEC-7A2B675A08D9}" destId="{BC5846A6-214D-4527-A7E4-63893A17D5FD}" srcOrd="0" destOrd="0" presId="urn:microsoft.com/office/officeart/2018/2/layout/IconVerticalSolidList"/>
    <dgm:cxn modelId="{8557E8FD-4E46-4CF5-8DD3-3500AA503D32}" type="presParOf" srcId="{9EEE2711-DF48-4E41-ADEC-7A2B675A08D9}" destId="{922DE2D2-DB8C-4580-BA8F-590E9723BB6D}" srcOrd="1" destOrd="0" presId="urn:microsoft.com/office/officeart/2018/2/layout/IconVerticalSolidList"/>
    <dgm:cxn modelId="{F239E7CB-9B8C-4768-943C-2BD8C86BB1DF}" type="presParOf" srcId="{9EEE2711-DF48-4E41-ADEC-7A2B675A08D9}" destId="{F0A53DCF-238A-4B73-BCA8-D2524C309C91}" srcOrd="2" destOrd="0" presId="urn:microsoft.com/office/officeart/2018/2/layout/IconVerticalSolidList"/>
    <dgm:cxn modelId="{F7E776D7-608B-4D84-9C54-D69B4BE8FCC9}" type="presParOf" srcId="{9EEE2711-DF48-4E41-ADEC-7A2B675A08D9}" destId="{55CEE6B1-37DE-46A5-A31D-99F28883C958}" srcOrd="3" destOrd="0" presId="urn:microsoft.com/office/officeart/2018/2/layout/IconVerticalSolidList"/>
    <dgm:cxn modelId="{FB8D8548-580A-452A-A544-6E831D730E62}" type="presParOf" srcId="{EAD1CCD5-68B8-4709-A3A5-016AA9119855}" destId="{EB0EB6AD-79C2-413E-93BD-E6A820198F6E}" srcOrd="3" destOrd="0" presId="urn:microsoft.com/office/officeart/2018/2/layout/IconVerticalSolidList"/>
    <dgm:cxn modelId="{9DDB1EFA-727B-4BAF-8112-0BA9323FE581}" type="presParOf" srcId="{EAD1CCD5-68B8-4709-A3A5-016AA9119855}" destId="{46C1A967-1DAA-4CB7-89DD-F4597D3485EF}" srcOrd="4" destOrd="0" presId="urn:microsoft.com/office/officeart/2018/2/layout/IconVerticalSolidList"/>
    <dgm:cxn modelId="{6061FA3C-3910-4B7F-B017-037F18305384}" type="presParOf" srcId="{46C1A967-1DAA-4CB7-89DD-F4597D3485EF}" destId="{8BDC59E6-ADE5-4743-94F8-12D4424F7AB4}" srcOrd="0" destOrd="0" presId="urn:microsoft.com/office/officeart/2018/2/layout/IconVerticalSolidList"/>
    <dgm:cxn modelId="{D98CFA7F-FC64-457C-B264-50E2E465EC67}" type="presParOf" srcId="{46C1A967-1DAA-4CB7-89DD-F4597D3485EF}" destId="{5D16359A-4A11-48A4-BB44-E5B372C80544}" srcOrd="1" destOrd="0" presId="urn:microsoft.com/office/officeart/2018/2/layout/IconVerticalSolidList"/>
    <dgm:cxn modelId="{C140C3F1-AA07-4474-B92D-E53F2D8A37C4}" type="presParOf" srcId="{46C1A967-1DAA-4CB7-89DD-F4597D3485EF}" destId="{23829673-F8E7-4775-854B-2D8B692A3860}" srcOrd="2" destOrd="0" presId="urn:microsoft.com/office/officeart/2018/2/layout/IconVerticalSolidList"/>
    <dgm:cxn modelId="{FC54414F-51CF-42B9-994A-488DB68AB558}" type="presParOf" srcId="{46C1A967-1DAA-4CB7-89DD-F4597D3485EF}" destId="{84125DC9-A16D-4BBE-840F-9B7FE17B9E3E}" srcOrd="3" destOrd="0" presId="urn:microsoft.com/office/officeart/2018/2/layout/IconVerticalSolidList"/>
    <dgm:cxn modelId="{CCAE682F-1627-444D-BC74-6D2B59C42DD2}" type="presParOf" srcId="{EAD1CCD5-68B8-4709-A3A5-016AA9119855}" destId="{DD26034E-CEE4-4D93-9C11-C357E9730C1E}" srcOrd="5" destOrd="0" presId="urn:microsoft.com/office/officeart/2018/2/layout/IconVerticalSolidList"/>
    <dgm:cxn modelId="{A3484A9A-F393-4269-A85F-02E78FEA2CDC}" type="presParOf" srcId="{EAD1CCD5-68B8-4709-A3A5-016AA9119855}" destId="{DA4B3006-3FC1-472F-910E-CFD988FF6643}" srcOrd="6" destOrd="0" presId="urn:microsoft.com/office/officeart/2018/2/layout/IconVerticalSolidList"/>
    <dgm:cxn modelId="{FF896057-DAE7-41B5-BB55-BBA2996CCD55}" type="presParOf" srcId="{DA4B3006-3FC1-472F-910E-CFD988FF6643}" destId="{4DF8F36A-485E-4C17-A4FA-B2F5A7A57442}" srcOrd="0" destOrd="0" presId="urn:microsoft.com/office/officeart/2018/2/layout/IconVerticalSolidList"/>
    <dgm:cxn modelId="{85279761-1A03-4681-AA30-76C5B40114FB}" type="presParOf" srcId="{DA4B3006-3FC1-472F-910E-CFD988FF6643}" destId="{C548C919-C141-4AD5-B8D8-7FCDA52D5F31}" srcOrd="1" destOrd="0" presId="urn:microsoft.com/office/officeart/2018/2/layout/IconVerticalSolidList"/>
    <dgm:cxn modelId="{2FD79F65-3CAC-4DEA-88B1-CE3B8573EEF6}" type="presParOf" srcId="{DA4B3006-3FC1-472F-910E-CFD988FF6643}" destId="{E328AE50-8037-4421-8D8A-B034C82E62B8}" srcOrd="2" destOrd="0" presId="urn:microsoft.com/office/officeart/2018/2/layout/IconVerticalSolidList"/>
    <dgm:cxn modelId="{268B2880-D63C-4C0A-AEBA-4A6B757AA595}" type="presParOf" srcId="{DA4B3006-3FC1-472F-910E-CFD988FF6643}" destId="{63B0A250-E653-4943-A699-5522B586CF7C}" srcOrd="3" destOrd="0" presId="urn:microsoft.com/office/officeart/2018/2/layout/IconVerticalSolidList"/>
    <dgm:cxn modelId="{E23F9DB9-F537-49D4-8F64-DBBFDF921565}" type="presParOf" srcId="{EAD1CCD5-68B8-4709-A3A5-016AA9119855}" destId="{EAAB0F64-AA14-4123-BC6C-50FF6BAF89C6}" srcOrd="7" destOrd="0" presId="urn:microsoft.com/office/officeart/2018/2/layout/IconVerticalSolidList"/>
    <dgm:cxn modelId="{64525A50-128B-4869-9AF0-9D7427624726}" type="presParOf" srcId="{EAD1CCD5-68B8-4709-A3A5-016AA9119855}" destId="{3E989115-2CF9-41F9-A3DC-4CDDC0C617CF}" srcOrd="8" destOrd="0" presId="urn:microsoft.com/office/officeart/2018/2/layout/IconVerticalSolidList"/>
    <dgm:cxn modelId="{29C06052-FFAC-4BCD-B3E5-5CE677A81609}" type="presParOf" srcId="{3E989115-2CF9-41F9-A3DC-4CDDC0C617CF}" destId="{FE84772A-38F7-4DD5-9ABC-15245B7846D6}" srcOrd="0" destOrd="0" presId="urn:microsoft.com/office/officeart/2018/2/layout/IconVerticalSolidList"/>
    <dgm:cxn modelId="{ECB1D741-87B5-46FF-84C9-7A746F5F4DA2}" type="presParOf" srcId="{3E989115-2CF9-41F9-A3DC-4CDDC0C617CF}" destId="{79D5D082-DE6F-413F-83B0-CE978E73CC25}" srcOrd="1" destOrd="0" presId="urn:microsoft.com/office/officeart/2018/2/layout/IconVerticalSolidList"/>
    <dgm:cxn modelId="{81DCC28B-1CF1-46A3-9EA8-F4984C4A28E8}" type="presParOf" srcId="{3E989115-2CF9-41F9-A3DC-4CDDC0C617CF}" destId="{D75AC8E7-6F9D-4316-B528-A148D380CBB6}" srcOrd="2" destOrd="0" presId="urn:microsoft.com/office/officeart/2018/2/layout/IconVerticalSolidList"/>
    <dgm:cxn modelId="{0E460044-B733-4014-BFD1-A89E1B663F60}" type="presParOf" srcId="{3E989115-2CF9-41F9-A3DC-4CDDC0C617CF}" destId="{911AF3B9-A11E-4633-B732-1C91810CC607}" srcOrd="3" destOrd="0" presId="urn:microsoft.com/office/officeart/2018/2/layout/IconVerticalSolidList"/>
    <dgm:cxn modelId="{B4026714-2A38-4E80-A9AA-0054D2AA79E7}" type="presParOf" srcId="{EAD1CCD5-68B8-4709-A3A5-016AA9119855}" destId="{1385E341-5D16-4386-8E99-B90AA7E735D8}" srcOrd="9" destOrd="0" presId="urn:microsoft.com/office/officeart/2018/2/layout/IconVerticalSolidList"/>
    <dgm:cxn modelId="{3145EA9F-1B12-4CC4-B067-952B4021486C}" type="presParOf" srcId="{EAD1CCD5-68B8-4709-A3A5-016AA9119855}" destId="{26469A6B-2FAD-4506-8E5E-5E43CB771A95}" srcOrd="10" destOrd="0" presId="urn:microsoft.com/office/officeart/2018/2/layout/IconVerticalSolidList"/>
    <dgm:cxn modelId="{21D363D4-6FE6-4B89-9FA0-4961DB680728}" type="presParOf" srcId="{26469A6B-2FAD-4506-8E5E-5E43CB771A95}" destId="{E68CC125-5D7C-4A98-BE40-00A03313E794}" srcOrd="0" destOrd="0" presId="urn:microsoft.com/office/officeart/2018/2/layout/IconVerticalSolidList"/>
    <dgm:cxn modelId="{D8A1CD75-C49C-4FB7-8562-4427C229ADBD}" type="presParOf" srcId="{26469A6B-2FAD-4506-8E5E-5E43CB771A95}" destId="{9C6A1EE7-4E4A-4796-8EB7-46B1BDFACE74}" srcOrd="1" destOrd="0" presId="urn:microsoft.com/office/officeart/2018/2/layout/IconVerticalSolidList"/>
    <dgm:cxn modelId="{F41CB1D9-FA38-48C0-B663-7F15930E4D2D}" type="presParOf" srcId="{26469A6B-2FAD-4506-8E5E-5E43CB771A95}" destId="{7A51692D-5484-4FD3-BAAC-694FCAB27997}" srcOrd="2" destOrd="0" presId="urn:microsoft.com/office/officeart/2018/2/layout/IconVerticalSolidList"/>
    <dgm:cxn modelId="{A1DB9ECB-8153-4A8E-97DA-E8A18EA3D239}" type="presParOf" srcId="{26469A6B-2FAD-4506-8E5E-5E43CB771A95}" destId="{9B165850-9BBF-4123-9C5C-09769EC5C09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33C1C-6B28-46FB-8A49-3896E358FAB5}">
      <dsp:nvSpPr>
        <dsp:cNvPr id="0" name=""/>
        <dsp:cNvSpPr/>
      </dsp:nvSpPr>
      <dsp:spPr>
        <a:xfrm>
          <a:off x="2946" y="373475"/>
          <a:ext cx="2337792" cy="140267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a:t>Social media and internet tools</a:t>
          </a:r>
          <a:endParaRPr lang="en-US" sz="1300" kern="1200"/>
        </a:p>
      </dsp:txBody>
      <dsp:txXfrm>
        <a:off x="2946" y="373475"/>
        <a:ext cx="2337792" cy="1402675"/>
      </dsp:txXfrm>
    </dsp:sp>
    <dsp:sp modelId="{91F88140-F1E0-4537-8A75-3FBF73070249}">
      <dsp:nvSpPr>
        <dsp:cNvPr id="0" name=""/>
        <dsp:cNvSpPr/>
      </dsp:nvSpPr>
      <dsp:spPr>
        <a:xfrm>
          <a:off x="2574518" y="373475"/>
          <a:ext cx="2337792" cy="140267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Twitter</a:t>
          </a:r>
        </a:p>
      </dsp:txBody>
      <dsp:txXfrm>
        <a:off x="2574518" y="373475"/>
        <a:ext cx="2337792" cy="1402675"/>
      </dsp:txXfrm>
    </dsp:sp>
    <dsp:sp modelId="{001EFA5D-4EC6-46B2-AB2B-8B1ABF075CAD}">
      <dsp:nvSpPr>
        <dsp:cNvPr id="0" name=""/>
        <dsp:cNvSpPr/>
      </dsp:nvSpPr>
      <dsp:spPr>
        <a:xfrm>
          <a:off x="5146089" y="373475"/>
          <a:ext cx="2337792" cy="140267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Facebook</a:t>
          </a:r>
        </a:p>
      </dsp:txBody>
      <dsp:txXfrm>
        <a:off x="5146089" y="373475"/>
        <a:ext cx="2337792" cy="1402675"/>
      </dsp:txXfrm>
    </dsp:sp>
    <dsp:sp modelId="{47A48F3D-5B31-4AE6-8089-C1C011A36A47}">
      <dsp:nvSpPr>
        <dsp:cNvPr id="0" name=""/>
        <dsp:cNvSpPr/>
      </dsp:nvSpPr>
      <dsp:spPr>
        <a:xfrm>
          <a:off x="7717661" y="373475"/>
          <a:ext cx="2337792" cy="140267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Reddit</a:t>
          </a:r>
        </a:p>
      </dsp:txBody>
      <dsp:txXfrm>
        <a:off x="7717661" y="373475"/>
        <a:ext cx="2337792" cy="1402675"/>
      </dsp:txXfrm>
    </dsp:sp>
    <dsp:sp modelId="{40990706-49B2-4BFB-982A-CA8CE8B1047A}">
      <dsp:nvSpPr>
        <dsp:cNvPr id="0" name=""/>
        <dsp:cNvSpPr/>
      </dsp:nvSpPr>
      <dsp:spPr>
        <a:xfrm>
          <a:off x="2946" y="2009929"/>
          <a:ext cx="2337792" cy="1402675"/>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Google advanced search</a:t>
          </a:r>
        </a:p>
      </dsp:txBody>
      <dsp:txXfrm>
        <a:off x="2946" y="2009929"/>
        <a:ext cx="2337792" cy="1402675"/>
      </dsp:txXfrm>
    </dsp:sp>
    <dsp:sp modelId="{E44CBBF3-D1A4-42CA-B2AA-BF89980B6E87}">
      <dsp:nvSpPr>
        <dsp:cNvPr id="0" name=""/>
        <dsp:cNvSpPr/>
      </dsp:nvSpPr>
      <dsp:spPr>
        <a:xfrm>
          <a:off x="2574518" y="2009929"/>
          <a:ext cx="2337792" cy="140267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Social media sites can help you find original stories, new case studies, contacts, interesting videos and photos. But, they can present j</a:t>
          </a:r>
          <a:r>
            <a:rPr lang="en-US" sz="1300" u="sng" kern="1200"/>
            <a:t>ournalistic challenges</a:t>
          </a:r>
          <a:r>
            <a:rPr lang="en-US" sz="1300" kern="1200"/>
            <a:t>. </a:t>
          </a:r>
        </a:p>
      </dsp:txBody>
      <dsp:txXfrm>
        <a:off x="2574518" y="2009929"/>
        <a:ext cx="2337792" cy="1402675"/>
      </dsp:txXfrm>
    </dsp:sp>
    <dsp:sp modelId="{A0156B6D-BB52-41C6-8BC1-6AC1845E0112}">
      <dsp:nvSpPr>
        <dsp:cNvPr id="0" name=""/>
        <dsp:cNvSpPr/>
      </dsp:nvSpPr>
      <dsp:spPr>
        <a:xfrm>
          <a:off x="5146089" y="2009929"/>
          <a:ext cx="2337792" cy="140267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The information may be easy to access, but you need to ensure it’s genuine and the people are authentic.  </a:t>
          </a:r>
        </a:p>
      </dsp:txBody>
      <dsp:txXfrm>
        <a:off x="5146089" y="2009929"/>
        <a:ext cx="2337792" cy="1402675"/>
      </dsp:txXfrm>
    </dsp:sp>
    <dsp:sp modelId="{8DEF3200-64E5-4EAE-B7CA-4BED337141BC}">
      <dsp:nvSpPr>
        <dsp:cNvPr id="0" name=""/>
        <dsp:cNvSpPr/>
      </dsp:nvSpPr>
      <dsp:spPr>
        <a:xfrm>
          <a:off x="7717661" y="2009929"/>
          <a:ext cx="2337792" cy="140267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Verify that the information being posted and shared is legitimate. </a:t>
          </a:r>
        </a:p>
      </dsp:txBody>
      <dsp:txXfrm>
        <a:off x="7717661" y="2009929"/>
        <a:ext cx="2337792" cy="1402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8CFB7F-465B-4BE4-8C4B-40EDAAA0A5C3}">
      <dsp:nvSpPr>
        <dsp:cNvPr id="0" name=""/>
        <dsp:cNvSpPr/>
      </dsp:nvSpPr>
      <dsp:spPr>
        <a:xfrm>
          <a:off x="0" y="422158"/>
          <a:ext cx="6797675" cy="76733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a:t>Ideas can come from:</a:t>
          </a:r>
          <a:endParaRPr lang="en-US" sz="1400" kern="1200"/>
        </a:p>
      </dsp:txBody>
      <dsp:txXfrm>
        <a:off x="37458" y="459616"/>
        <a:ext cx="6722759" cy="692416"/>
      </dsp:txXfrm>
    </dsp:sp>
    <dsp:sp modelId="{95CCC148-BDF3-4F6C-9200-585AD5F47578}">
      <dsp:nvSpPr>
        <dsp:cNvPr id="0" name=""/>
        <dsp:cNvSpPr/>
      </dsp:nvSpPr>
      <dsp:spPr>
        <a:xfrm>
          <a:off x="0" y="1229810"/>
          <a:ext cx="6797675" cy="767332"/>
        </a:xfrm>
        <a:prstGeom prst="roundRect">
          <a:avLst/>
        </a:prstGeom>
        <a:solidFill>
          <a:schemeClr val="accent2">
            <a:hueOff val="-266365"/>
            <a:satOff val="-117"/>
            <a:lumOff val="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Advertisements</a:t>
          </a:r>
        </a:p>
      </dsp:txBody>
      <dsp:txXfrm>
        <a:off x="37458" y="1267268"/>
        <a:ext cx="6722759" cy="692416"/>
      </dsp:txXfrm>
    </dsp:sp>
    <dsp:sp modelId="{FFF17105-9EF5-4A28-B9A9-CA9E551A5C87}">
      <dsp:nvSpPr>
        <dsp:cNvPr id="0" name=""/>
        <dsp:cNvSpPr/>
      </dsp:nvSpPr>
      <dsp:spPr>
        <a:xfrm>
          <a:off x="0" y="2037463"/>
          <a:ext cx="6797675" cy="767332"/>
        </a:xfrm>
        <a:prstGeom prst="roundRect">
          <a:avLst/>
        </a:prstGeom>
        <a:solidFill>
          <a:schemeClr val="accent2">
            <a:hueOff val="-532730"/>
            <a:satOff val="-234"/>
            <a:lumOff val="6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Classified and small ads (Billionaire George Soros once advertised in the classified columns of the Economist to buy an entire, fully equipped hospital)</a:t>
          </a:r>
        </a:p>
      </dsp:txBody>
      <dsp:txXfrm>
        <a:off x="37458" y="2074921"/>
        <a:ext cx="6722759" cy="692416"/>
      </dsp:txXfrm>
    </dsp:sp>
    <dsp:sp modelId="{13AFECE5-E2C4-428A-BCA8-A45A92B25B61}">
      <dsp:nvSpPr>
        <dsp:cNvPr id="0" name=""/>
        <dsp:cNvSpPr/>
      </dsp:nvSpPr>
      <dsp:spPr>
        <a:xfrm>
          <a:off x="0" y="2845115"/>
          <a:ext cx="6797675" cy="767332"/>
        </a:xfrm>
        <a:prstGeom prst="roundRect">
          <a:avLst/>
        </a:prstGeom>
        <a:solidFill>
          <a:schemeClr val="accent2">
            <a:hueOff val="-799094"/>
            <a:satOff val="-352"/>
            <a:lumOff val="94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Community notice boards (planned protests, discussions, film screenings, book launches, etc.)</a:t>
          </a:r>
        </a:p>
      </dsp:txBody>
      <dsp:txXfrm>
        <a:off x="37458" y="2882573"/>
        <a:ext cx="6722759" cy="692416"/>
      </dsp:txXfrm>
    </dsp:sp>
    <dsp:sp modelId="{443F92C0-E9AC-4C06-8774-363604036C4D}">
      <dsp:nvSpPr>
        <dsp:cNvPr id="0" name=""/>
        <dsp:cNvSpPr/>
      </dsp:nvSpPr>
      <dsp:spPr>
        <a:xfrm>
          <a:off x="0" y="3652768"/>
          <a:ext cx="6797675" cy="767332"/>
        </a:xfrm>
        <a:prstGeom prst="roundRect">
          <a:avLst/>
        </a:prstGeom>
        <a:solidFill>
          <a:schemeClr val="accent2">
            <a:hueOff val="-1065459"/>
            <a:satOff val="-469"/>
            <a:lumOff val="125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Notifications of bankruptcy and ads for liquidation sales. (When a big local name goes bankrupt, that's a story -- i.e. Zellers)</a:t>
          </a:r>
        </a:p>
      </dsp:txBody>
      <dsp:txXfrm>
        <a:off x="37458" y="3690226"/>
        <a:ext cx="6722759" cy="692416"/>
      </dsp:txXfrm>
    </dsp:sp>
    <dsp:sp modelId="{7CDBFC24-521A-4B69-9FF0-DBF514194AA6}">
      <dsp:nvSpPr>
        <dsp:cNvPr id="0" name=""/>
        <dsp:cNvSpPr/>
      </dsp:nvSpPr>
      <dsp:spPr>
        <a:xfrm>
          <a:off x="0" y="4460421"/>
          <a:ext cx="6797675" cy="767332"/>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Get a life! It's important to talk to people who don’t work in the media and hear what’s going on in their lives. Get out of your bubble. Venture someplace you’ve not been before; tune into the sounds, people and scenes around you. </a:t>
          </a:r>
        </a:p>
      </dsp:txBody>
      <dsp:txXfrm>
        <a:off x="37458" y="4497879"/>
        <a:ext cx="6722759" cy="6924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34606-5C9A-4295-9F21-2A13FF1D82DB}">
      <dsp:nvSpPr>
        <dsp:cNvPr id="0" name=""/>
        <dsp:cNvSpPr/>
      </dsp:nvSpPr>
      <dsp:spPr>
        <a:xfrm>
          <a:off x="0" y="96458"/>
          <a:ext cx="6797675" cy="105683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Listen carefully. People only take in a small percentage of what someone is saying. They make assumptions and finish their thoughts for them. By doing this, you will occasionally miss out on a big story.</a:t>
          </a:r>
        </a:p>
      </dsp:txBody>
      <dsp:txXfrm>
        <a:off x="51591" y="148049"/>
        <a:ext cx="6694493" cy="953657"/>
      </dsp:txXfrm>
    </dsp:sp>
    <dsp:sp modelId="{93F8AB1B-9A3E-4702-9DA8-483212528DD6}">
      <dsp:nvSpPr>
        <dsp:cNvPr id="0" name=""/>
        <dsp:cNvSpPr/>
      </dsp:nvSpPr>
      <dsp:spPr>
        <a:xfrm>
          <a:off x="0" y="1196497"/>
          <a:ext cx="6797675" cy="1056839"/>
        </a:xfrm>
        <a:prstGeom prst="roundRect">
          <a:avLst/>
        </a:prstGeom>
        <a:solidFill>
          <a:schemeClr val="accent2">
            <a:hueOff val="-332956"/>
            <a:satOff val="-147"/>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Develop a beat. Make a list of who knows a lot in your field (academics, regulators, activists, industry people). Call everyone on that list weekly to catch up on what they’re working on, what they’re watching for, what they’re debating and wondering about. </a:t>
          </a:r>
        </a:p>
      </dsp:txBody>
      <dsp:txXfrm>
        <a:off x="51591" y="1248088"/>
        <a:ext cx="6694493" cy="953657"/>
      </dsp:txXfrm>
    </dsp:sp>
    <dsp:sp modelId="{D165580F-E393-4100-8D39-FE5C604366FC}">
      <dsp:nvSpPr>
        <dsp:cNvPr id="0" name=""/>
        <dsp:cNvSpPr/>
      </dsp:nvSpPr>
      <dsp:spPr>
        <a:xfrm>
          <a:off x="0" y="2296536"/>
          <a:ext cx="6797675" cy="1056839"/>
        </a:xfrm>
        <a:prstGeom prst="roundRect">
          <a:avLst/>
        </a:prstGeom>
        <a:solidFill>
          <a:schemeClr val="accent2">
            <a:hueOff val="-665912"/>
            <a:satOff val="-29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When done interviewing people about a specific topic, ask if there’s anything else they’re working on.</a:t>
          </a:r>
        </a:p>
      </dsp:txBody>
      <dsp:txXfrm>
        <a:off x="51591" y="2348127"/>
        <a:ext cx="6694493" cy="953657"/>
      </dsp:txXfrm>
    </dsp:sp>
    <dsp:sp modelId="{859C8E1D-D858-4E47-AA80-D0915330BF39}">
      <dsp:nvSpPr>
        <dsp:cNvPr id="0" name=""/>
        <dsp:cNvSpPr/>
      </dsp:nvSpPr>
      <dsp:spPr>
        <a:xfrm>
          <a:off x="0" y="3396575"/>
          <a:ext cx="6797675" cy="1056839"/>
        </a:xfrm>
        <a:prstGeom prst="roundRect">
          <a:avLst/>
        </a:prstGeom>
        <a:solidFill>
          <a:schemeClr val="accent2">
            <a:hueOff val="-998868"/>
            <a:satOff val="-440"/>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Read books, magazines and newspapers (including community publications), listen to mainstream radio stations, community and university stations and podcasts, watch newscasts and videos posted by news agencies.</a:t>
          </a:r>
        </a:p>
      </dsp:txBody>
      <dsp:txXfrm>
        <a:off x="51591" y="3448166"/>
        <a:ext cx="6694493" cy="953657"/>
      </dsp:txXfrm>
    </dsp:sp>
    <dsp:sp modelId="{28C1141A-3190-44E4-ACFC-5E6CF298B9B3}">
      <dsp:nvSpPr>
        <dsp:cNvPr id="0" name=""/>
        <dsp:cNvSpPr/>
      </dsp:nvSpPr>
      <dsp:spPr>
        <a:xfrm>
          <a:off x="0" y="4496614"/>
          <a:ext cx="6797675" cy="1056839"/>
        </a:xfrm>
        <a:prstGeom prst="roundRect">
          <a:avLst/>
        </a:prstGeom>
        <a:solidFill>
          <a:schemeClr val="accent2">
            <a:hueOff val="-1331824"/>
            <a:satOff val="-58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Research and consume news stories in other countries.</a:t>
          </a:r>
        </a:p>
      </dsp:txBody>
      <dsp:txXfrm>
        <a:off x="51591" y="4548205"/>
        <a:ext cx="6694493" cy="9536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02900D-385E-47AD-A697-6471A66A5A30}">
      <dsp:nvSpPr>
        <dsp:cNvPr id="0" name=""/>
        <dsp:cNvSpPr/>
      </dsp:nvSpPr>
      <dsp:spPr>
        <a:xfrm>
          <a:off x="0" y="4413"/>
          <a:ext cx="6797675" cy="940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C1878C-AA50-4D8C-935B-69B598FF244C}">
      <dsp:nvSpPr>
        <dsp:cNvPr id="0" name=""/>
        <dsp:cNvSpPr/>
      </dsp:nvSpPr>
      <dsp:spPr>
        <a:xfrm>
          <a:off x="284404" y="215954"/>
          <a:ext cx="517099" cy="51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814496-867C-4AAD-92CB-E9CC4BBDF96E}">
      <dsp:nvSpPr>
        <dsp:cNvPr id="0" name=""/>
        <dsp:cNvSpPr/>
      </dsp:nvSpPr>
      <dsp:spPr>
        <a:xfrm>
          <a:off x="1085908" y="4413"/>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22300">
            <a:lnSpc>
              <a:spcPct val="90000"/>
            </a:lnSpc>
            <a:spcBef>
              <a:spcPct val="0"/>
            </a:spcBef>
            <a:spcAft>
              <a:spcPct val="35000"/>
            </a:spcAft>
            <a:buNone/>
          </a:pPr>
          <a:r>
            <a:rPr lang="en-US" sz="1400" b="1" kern="1200"/>
            <a:t>Pitching is a key part of your job as a journalist. Doing it well ensures your stories get on air.</a:t>
          </a:r>
          <a:endParaRPr lang="en-US" sz="1400" kern="1200"/>
        </a:p>
      </dsp:txBody>
      <dsp:txXfrm>
        <a:off x="1085908" y="4413"/>
        <a:ext cx="5711766" cy="940180"/>
      </dsp:txXfrm>
    </dsp:sp>
    <dsp:sp modelId="{A4B90FD4-3F53-400C-BED2-B05174F62B25}">
      <dsp:nvSpPr>
        <dsp:cNvPr id="0" name=""/>
        <dsp:cNvSpPr/>
      </dsp:nvSpPr>
      <dsp:spPr>
        <a:xfrm>
          <a:off x="0" y="1179639"/>
          <a:ext cx="6797675" cy="940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B6C396-61BA-41F9-9E48-E3B6BC931BB7}">
      <dsp:nvSpPr>
        <dsp:cNvPr id="0" name=""/>
        <dsp:cNvSpPr/>
      </dsp:nvSpPr>
      <dsp:spPr>
        <a:xfrm>
          <a:off x="284404" y="1391180"/>
          <a:ext cx="517099" cy="51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575C89-41C5-40C7-966C-05CDF64AE20E}">
      <dsp:nvSpPr>
        <dsp:cNvPr id="0" name=""/>
        <dsp:cNvSpPr/>
      </dsp:nvSpPr>
      <dsp:spPr>
        <a:xfrm>
          <a:off x="1085908" y="1179639"/>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22300">
            <a:lnSpc>
              <a:spcPct val="90000"/>
            </a:lnSpc>
            <a:spcBef>
              <a:spcPct val="0"/>
            </a:spcBef>
            <a:spcAft>
              <a:spcPct val="35000"/>
            </a:spcAft>
            <a:buNone/>
          </a:pPr>
          <a:r>
            <a:rPr lang="en-US" sz="1400" kern="1200"/>
            <a:t>Your ideas are your currency in journalism. If you can generate great ideas and deliver them, you’re golden! You will always get work.</a:t>
          </a:r>
        </a:p>
      </dsp:txBody>
      <dsp:txXfrm>
        <a:off x="1085908" y="1179639"/>
        <a:ext cx="5711766" cy="940180"/>
      </dsp:txXfrm>
    </dsp:sp>
    <dsp:sp modelId="{719FFF12-88CC-4A59-AF6F-BCB9D770A42A}">
      <dsp:nvSpPr>
        <dsp:cNvPr id="0" name=""/>
        <dsp:cNvSpPr/>
      </dsp:nvSpPr>
      <dsp:spPr>
        <a:xfrm>
          <a:off x="0" y="2354865"/>
          <a:ext cx="6797675" cy="940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F9E0F6-8F42-407C-8A5B-278D13C76324}">
      <dsp:nvSpPr>
        <dsp:cNvPr id="0" name=""/>
        <dsp:cNvSpPr/>
      </dsp:nvSpPr>
      <dsp:spPr>
        <a:xfrm>
          <a:off x="284404" y="2566406"/>
          <a:ext cx="517099" cy="51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F48EED-B2F4-47A5-A26F-385E6D55AE1E}">
      <dsp:nvSpPr>
        <dsp:cNvPr id="0" name=""/>
        <dsp:cNvSpPr/>
      </dsp:nvSpPr>
      <dsp:spPr>
        <a:xfrm>
          <a:off x="1085908" y="2354865"/>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22300">
            <a:lnSpc>
              <a:spcPct val="90000"/>
            </a:lnSpc>
            <a:spcBef>
              <a:spcPct val="0"/>
            </a:spcBef>
            <a:spcAft>
              <a:spcPct val="35000"/>
            </a:spcAft>
            <a:buNone/>
          </a:pPr>
          <a:r>
            <a:rPr lang="en-US" sz="1400" kern="1200"/>
            <a:t>Normally, pitching happens during story meetings in the morning -- around a table to 2-10 people.</a:t>
          </a:r>
        </a:p>
      </dsp:txBody>
      <dsp:txXfrm>
        <a:off x="1085908" y="2354865"/>
        <a:ext cx="5711766" cy="940180"/>
      </dsp:txXfrm>
    </dsp:sp>
    <dsp:sp modelId="{6870A77A-A0F9-47C2-B67A-5E49262AC9EF}">
      <dsp:nvSpPr>
        <dsp:cNvPr id="0" name=""/>
        <dsp:cNvSpPr/>
      </dsp:nvSpPr>
      <dsp:spPr>
        <a:xfrm>
          <a:off x="0" y="3530091"/>
          <a:ext cx="6797675" cy="940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596FF6-F624-416C-B380-1E4A505CEC90}">
      <dsp:nvSpPr>
        <dsp:cNvPr id="0" name=""/>
        <dsp:cNvSpPr/>
      </dsp:nvSpPr>
      <dsp:spPr>
        <a:xfrm>
          <a:off x="284404" y="3741632"/>
          <a:ext cx="517099" cy="51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D2CE36-C4F3-45C3-8A8F-0AF499EACC2B}">
      <dsp:nvSpPr>
        <dsp:cNvPr id="0" name=""/>
        <dsp:cNvSpPr/>
      </dsp:nvSpPr>
      <dsp:spPr>
        <a:xfrm>
          <a:off x="1085908" y="3530091"/>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22300">
            <a:lnSpc>
              <a:spcPct val="90000"/>
            </a:lnSpc>
            <a:spcBef>
              <a:spcPct val="0"/>
            </a:spcBef>
            <a:spcAft>
              <a:spcPct val="35000"/>
            </a:spcAft>
            <a:buNone/>
          </a:pPr>
          <a:r>
            <a:rPr lang="en-US" sz="1400" kern="1200"/>
            <a:t>Every journalist is trying to sell their story, so it’s important to make yours stand out.</a:t>
          </a:r>
        </a:p>
      </dsp:txBody>
      <dsp:txXfrm>
        <a:off x="1085908" y="3530091"/>
        <a:ext cx="5711766" cy="940180"/>
      </dsp:txXfrm>
    </dsp:sp>
    <dsp:sp modelId="{862C0DCE-868A-49AE-A5DC-CBF28E9999C7}">
      <dsp:nvSpPr>
        <dsp:cNvPr id="0" name=""/>
        <dsp:cNvSpPr/>
      </dsp:nvSpPr>
      <dsp:spPr>
        <a:xfrm>
          <a:off x="0" y="4705317"/>
          <a:ext cx="6797675" cy="940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680457-6508-4BF2-8416-6C9F0B1E4759}">
      <dsp:nvSpPr>
        <dsp:cNvPr id="0" name=""/>
        <dsp:cNvSpPr/>
      </dsp:nvSpPr>
      <dsp:spPr>
        <a:xfrm>
          <a:off x="284404" y="4916857"/>
          <a:ext cx="517099" cy="51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FFF976E-5960-4F8C-A911-661B73A1A9FF}">
      <dsp:nvSpPr>
        <dsp:cNvPr id="0" name=""/>
        <dsp:cNvSpPr/>
      </dsp:nvSpPr>
      <dsp:spPr>
        <a:xfrm>
          <a:off x="1085908" y="4705317"/>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22300">
            <a:lnSpc>
              <a:spcPct val="90000"/>
            </a:lnSpc>
            <a:spcBef>
              <a:spcPct val="0"/>
            </a:spcBef>
            <a:spcAft>
              <a:spcPct val="35000"/>
            </a:spcAft>
            <a:buNone/>
          </a:pPr>
          <a:r>
            <a:rPr lang="en-US" sz="1400" kern="1200"/>
            <a:t>“The best story meetings are where ideas can grow. You can tap into the knowledge, curiosity and skills of your colleagues and make your stories better.” -- Kathryn Gretsinger</a:t>
          </a:r>
        </a:p>
      </dsp:txBody>
      <dsp:txXfrm>
        <a:off x="1085908" y="4705317"/>
        <a:ext cx="5711766" cy="9401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29F762-36B8-4A5E-B396-657562A484F4}">
      <dsp:nvSpPr>
        <dsp:cNvPr id="0" name=""/>
        <dsp:cNvSpPr/>
      </dsp:nvSpPr>
      <dsp:spPr>
        <a:xfrm>
          <a:off x="0" y="1827"/>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B86AB2-72D4-452D-9681-F6042A11D8CA}">
      <dsp:nvSpPr>
        <dsp:cNvPr id="0" name=""/>
        <dsp:cNvSpPr/>
      </dsp:nvSpPr>
      <dsp:spPr>
        <a:xfrm>
          <a:off x="235585" y="177056"/>
          <a:ext cx="428336" cy="4283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A969A2-2D0B-4CD4-B00F-53164F6C6D11}">
      <dsp:nvSpPr>
        <dsp:cNvPr id="0" name=""/>
        <dsp:cNvSpPr/>
      </dsp:nvSpPr>
      <dsp:spPr>
        <a:xfrm>
          <a:off x="899507" y="182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844550">
            <a:lnSpc>
              <a:spcPct val="90000"/>
            </a:lnSpc>
            <a:spcBef>
              <a:spcPct val="0"/>
            </a:spcBef>
            <a:spcAft>
              <a:spcPct val="35000"/>
            </a:spcAft>
            <a:buNone/>
          </a:pPr>
          <a:r>
            <a:rPr lang="en-US" sz="1900" u="sng" kern="1200"/>
            <a:t>Create pitches that are:</a:t>
          </a:r>
          <a:endParaRPr lang="en-US" sz="1900" kern="1200"/>
        </a:p>
      </dsp:txBody>
      <dsp:txXfrm>
        <a:off x="899507" y="1827"/>
        <a:ext cx="5898167" cy="778794"/>
      </dsp:txXfrm>
    </dsp:sp>
    <dsp:sp modelId="{BC5846A6-214D-4527-A7E4-63893A17D5FD}">
      <dsp:nvSpPr>
        <dsp:cNvPr id="0" name=""/>
        <dsp:cNvSpPr/>
      </dsp:nvSpPr>
      <dsp:spPr>
        <a:xfrm>
          <a:off x="0" y="975320"/>
          <a:ext cx="6797675" cy="77879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2DE2D2-DB8C-4580-BA8F-590E9723BB6D}">
      <dsp:nvSpPr>
        <dsp:cNvPr id="0" name=""/>
        <dsp:cNvSpPr/>
      </dsp:nvSpPr>
      <dsp:spPr>
        <a:xfrm>
          <a:off x="235585" y="1150548"/>
          <a:ext cx="428336" cy="4283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CEE6B1-37DE-46A5-A31D-99F28883C958}">
      <dsp:nvSpPr>
        <dsp:cNvPr id="0" name=""/>
        <dsp:cNvSpPr/>
      </dsp:nvSpPr>
      <dsp:spPr>
        <a:xfrm>
          <a:off x="899507" y="97532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844550">
            <a:lnSpc>
              <a:spcPct val="90000"/>
            </a:lnSpc>
            <a:spcBef>
              <a:spcPct val="0"/>
            </a:spcBef>
            <a:spcAft>
              <a:spcPct val="35000"/>
            </a:spcAft>
            <a:buNone/>
          </a:pPr>
          <a:r>
            <a:rPr lang="en-US" sz="1900" kern="1200"/>
            <a:t>CLEAR</a:t>
          </a:r>
        </a:p>
      </dsp:txBody>
      <dsp:txXfrm>
        <a:off x="899507" y="975320"/>
        <a:ext cx="5898167" cy="778794"/>
      </dsp:txXfrm>
    </dsp:sp>
    <dsp:sp modelId="{8BDC59E6-ADE5-4743-94F8-12D4424F7AB4}">
      <dsp:nvSpPr>
        <dsp:cNvPr id="0" name=""/>
        <dsp:cNvSpPr/>
      </dsp:nvSpPr>
      <dsp:spPr>
        <a:xfrm>
          <a:off x="0" y="1948812"/>
          <a:ext cx="6797675" cy="77879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16359A-4A11-48A4-BB44-E5B372C80544}">
      <dsp:nvSpPr>
        <dsp:cNvPr id="0" name=""/>
        <dsp:cNvSpPr/>
      </dsp:nvSpPr>
      <dsp:spPr>
        <a:xfrm>
          <a:off x="235585" y="2124041"/>
          <a:ext cx="428336" cy="4283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125DC9-A16D-4BBE-840F-9B7FE17B9E3E}">
      <dsp:nvSpPr>
        <dsp:cNvPr id="0" name=""/>
        <dsp:cNvSpPr/>
      </dsp:nvSpPr>
      <dsp:spPr>
        <a:xfrm>
          <a:off x="899507" y="1948812"/>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844550">
            <a:lnSpc>
              <a:spcPct val="90000"/>
            </a:lnSpc>
            <a:spcBef>
              <a:spcPct val="0"/>
            </a:spcBef>
            <a:spcAft>
              <a:spcPct val="35000"/>
            </a:spcAft>
            <a:buNone/>
          </a:pPr>
          <a:r>
            <a:rPr lang="en-US" sz="1900" kern="1200"/>
            <a:t>CONCISE</a:t>
          </a:r>
        </a:p>
      </dsp:txBody>
      <dsp:txXfrm>
        <a:off x="899507" y="1948812"/>
        <a:ext cx="5898167" cy="778794"/>
      </dsp:txXfrm>
    </dsp:sp>
    <dsp:sp modelId="{4DF8F36A-485E-4C17-A4FA-B2F5A7A57442}">
      <dsp:nvSpPr>
        <dsp:cNvPr id="0" name=""/>
        <dsp:cNvSpPr/>
      </dsp:nvSpPr>
      <dsp:spPr>
        <a:xfrm>
          <a:off x="0" y="2922305"/>
          <a:ext cx="6797675" cy="77879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48C919-C141-4AD5-B8D8-7FCDA52D5F31}">
      <dsp:nvSpPr>
        <dsp:cNvPr id="0" name=""/>
        <dsp:cNvSpPr/>
      </dsp:nvSpPr>
      <dsp:spPr>
        <a:xfrm>
          <a:off x="235585" y="3097533"/>
          <a:ext cx="428336" cy="4283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B0A250-E653-4943-A699-5522B586CF7C}">
      <dsp:nvSpPr>
        <dsp:cNvPr id="0" name=""/>
        <dsp:cNvSpPr/>
      </dsp:nvSpPr>
      <dsp:spPr>
        <a:xfrm>
          <a:off x="899507" y="2922305"/>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844550">
            <a:lnSpc>
              <a:spcPct val="90000"/>
            </a:lnSpc>
            <a:spcBef>
              <a:spcPct val="0"/>
            </a:spcBef>
            <a:spcAft>
              <a:spcPct val="35000"/>
            </a:spcAft>
            <a:buNone/>
          </a:pPr>
          <a:r>
            <a:rPr lang="en-US" sz="1900" kern="1200"/>
            <a:t>DESCRIPTIVE</a:t>
          </a:r>
        </a:p>
      </dsp:txBody>
      <dsp:txXfrm>
        <a:off x="899507" y="2922305"/>
        <a:ext cx="5898167" cy="778794"/>
      </dsp:txXfrm>
    </dsp:sp>
    <dsp:sp modelId="{FE84772A-38F7-4DD5-9ABC-15245B7846D6}">
      <dsp:nvSpPr>
        <dsp:cNvPr id="0" name=""/>
        <dsp:cNvSpPr/>
      </dsp:nvSpPr>
      <dsp:spPr>
        <a:xfrm>
          <a:off x="0" y="3895797"/>
          <a:ext cx="6797675" cy="77879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D5D082-DE6F-413F-83B0-CE978E73CC25}">
      <dsp:nvSpPr>
        <dsp:cNvPr id="0" name=""/>
        <dsp:cNvSpPr/>
      </dsp:nvSpPr>
      <dsp:spPr>
        <a:xfrm>
          <a:off x="235585" y="4071026"/>
          <a:ext cx="428336" cy="4283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1AF3B9-A11E-4633-B732-1C91810CC607}">
      <dsp:nvSpPr>
        <dsp:cNvPr id="0" name=""/>
        <dsp:cNvSpPr/>
      </dsp:nvSpPr>
      <dsp:spPr>
        <a:xfrm>
          <a:off x="899507" y="3895797"/>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844550">
            <a:lnSpc>
              <a:spcPct val="90000"/>
            </a:lnSpc>
            <a:spcBef>
              <a:spcPct val="0"/>
            </a:spcBef>
            <a:spcAft>
              <a:spcPct val="35000"/>
            </a:spcAft>
            <a:buNone/>
          </a:pPr>
          <a:r>
            <a:rPr lang="en-US" sz="1900" kern="1200"/>
            <a:t>Convince your colleagues why they should care!</a:t>
          </a:r>
        </a:p>
      </dsp:txBody>
      <dsp:txXfrm>
        <a:off x="899507" y="3895797"/>
        <a:ext cx="5898167" cy="778794"/>
      </dsp:txXfrm>
    </dsp:sp>
    <dsp:sp modelId="{E68CC125-5D7C-4A98-BE40-00A03313E794}">
      <dsp:nvSpPr>
        <dsp:cNvPr id="0" name=""/>
        <dsp:cNvSpPr/>
      </dsp:nvSpPr>
      <dsp:spPr>
        <a:xfrm>
          <a:off x="0" y="4869290"/>
          <a:ext cx="6797675" cy="77879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6A1EE7-4E4A-4796-8EB7-46B1BDFACE74}">
      <dsp:nvSpPr>
        <dsp:cNvPr id="0" name=""/>
        <dsp:cNvSpPr/>
      </dsp:nvSpPr>
      <dsp:spPr>
        <a:xfrm>
          <a:off x="235585" y="5044518"/>
          <a:ext cx="428336" cy="4283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165850-9BBF-4123-9C5C-09769EC5C091}">
      <dsp:nvSpPr>
        <dsp:cNvPr id="0" name=""/>
        <dsp:cNvSpPr/>
      </dsp:nvSpPr>
      <dsp:spPr>
        <a:xfrm>
          <a:off x="899507" y="4869290"/>
          <a:ext cx="5898167" cy="778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422" tIns="82422" rIns="82422" bIns="82422" numCol="1" spcCol="1270" anchor="ctr" anchorCtr="0">
          <a:noAutofit/>
        </a:bodyPr>
        <a:lstStyle/>
        <a:p>
          <a:pPr marL="0" lvl="0" indent="0" algn="l" defTabSz="844550">
            <a:lnSpc>
              <a:spcPct val="90000"/>
            </a:lnSpc>
            <a:spcBef>
              <a:spcPct val="0"/>
            </a:spcBef>
            <a:spcAft>
              <a:spcPct val="35000"/>
            </a:spcAft>
            <a:buNone/>
          </a:pPr>
          <a:r>
            <a:rPr lang="en-US" sz="1900" kern="1200"/>
            <a:t>Producers often ask: “Why should I care?” A good pitch answers that question.</a:t>
          </a:r>
        </a:p>
      </dsp:txBody>
      <dsp:txXfrm>
        <a:off x="899507" y="4869290"/>
        <a:ext cx="5898167" cy="7787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2/16/2020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301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2/16/2020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7644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2/16/2020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8675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2/16/2020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2182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2/16/2020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870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2/16/2020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714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2/16/2020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7591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2/16/2020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4829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2/16/2020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047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2/16/2020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1712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2/16/2020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5540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2/16/2020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7091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academy" TargetMode="External"/><Relationship Id="rId2" Type="http://schemas.openxmlformats.org/officeDocument/2006/relationships/hyperlink" Target="https://training.npr.org/topics/" TargetMode="External"/><Relationship Id="rId1" Type="http://schemas.openxmlformats.org/officeDocument/2006/relationships/slideLayout" Target="../slideLayouts/slideLayout2.xml"/><Relationship Id="rId5" Type="http://schemas.openxmlformats.org/officeDocument/2006/relationships/hyperlink" Target="https://www.cbc.ca/radio/docmakers/pitch-directly-to-a-cbc-radio-show-1.4776140" TargetMode="External"/><Relationship Id="rId4" Type="http://schemas.openxmlformats.org/officeDocument/2006/relationships/hyperlink" Target="https://www.youtube.com/watch?v=gQ3st0h_oWk"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FC1DB6-7E2C-499B-89C6-7087192EEB6C}"/>
              </a:ext>
            </a:extLst>
          </p:cNvPr>
          <p:cNvPicPr>
            <a:picLocks noChangeAspect="1"/>
          </p:cNvPicPr>
          <p:nvPr/>
        </p:nvPicPr>
        <p:blipFill rotWithShape="1">
          <a:blip r:embed="rId2"/>
          <a:srcRect t="6250"/>
          <a:stretch/>
        </p:blipFill>
        <p:spPr>
          <a:xfrm>
            <a:off x="20" y="10"/>
            <a:ext cx="12191980" cy="6857990"/>
          </a:xfrm>
          <a:prstGeom prst="rect">
            <a:avLst/>
          </a:prstGeom>
        </p:spPr>
      </p:pic>
      <p:sp>
        <p:nvSpPr>
          <p:cNvPr id="24" name="Rectangle 17">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E04FC4-8A1C-4B67-9AF0-C7903B7E08D6}"/>
              </a:ext>
            </a:extLst>
          </p:cNvPr>
          <p:cNvSpPr>
            <a:spLocks noGrp="1"/>
          </p:cNvSpPr>
          <p:nvPr>
            <p:ph type="ctrTitle"/>
          </p:nvPr>
        </p:nvSpPr>
        <p:spPr>
          <a:xfrm>
            <a:off x="735791" y="3331444"/>
            <a:ext cx="6470692" cy="1229306"/>
          </a:xfrm>
        </p:spPr>
        <p:txBody>
          <a:bodyPr>
            <a:normAutofit/>
          </a:bodyPr>
          <a:lstStyle/>
          <a:p>
            <a:r>
              <a:rPr lang="en-US" sz="5000">
                <a:solidFill>
                  <a:schemeClr val="tx1"/>
                </a:solidFill>
              </a:rPr>
              <a:t>From Pitch to publish</a:t>
            </a:r>
          </a:p>
        </p:txBody>
      </p:sp>
      <p:sp>
        <p:nvSpPr>
          <p:cNvPr id="3" name="Subtitle 2">
            <a:extLst>
              <a:ext uri="{FF2B5EF4-FFF2-40B4-BE49-F238E27FC236}">
                <a16:creationId xmlns:a16="http://schemas.microsoft.com/office/drawing/2014/main" id="{EE3D5BF1-F126-4A32-87E3-5AFA6AD91F66}"/>
              </a:ext>
            </a:extLst>
          </p:cNvPr>
          <p:cNvSpPr>
            <a:spLocks noGrp="1"/>
          </p:cNvSpPr>
          <p:nvPr>
            <p:ph type="subTitle" idx="1"/>
          </p:nvPr>
        </p:nvSpPr>
        <p:spPr>
          <a:xfrm>
            <a:off x="735791" y="4735799"/>
            <a:ext cx="6470693" cy="605256"/>
          </a:xfrm>
        </p:spPr>
        <p:txBody>
          <a:bodyPr>
            <a:normAutofit/>
          </a:bodyPr>
          <a:lstStyle/>
          <a:p>
            <a:pPr>
              <a:lnSpc>
                <a:spcPct val="110000"/>
              </a:lnSpc>
            </a:pPr>
            <a:r>
              <a:rPr lang="en-US" sz="1700" dirty="0"/>
              <a:t>Getting your stories on air:  </a:t>
            </a:r>
            <a:r>
              <a:rPr lang="en-US" sz="1700" dirty="0" err="1"/>
              <a:t>Idil</a:t>
            </a:r>
            <a:r>
              <a:rPr lang="en-US" sz="1700" dirty="0"/>
              <a:t> </a:t>
            </a:r>
            <a:r>
              <a:rPr lang="en-US" sz="1700" dirty="0" err="1"/>
              <a:t>mussa</a:t>
            </a:r>
            <a:endParaRPr lang="en-US" sz="1700" dirty="0"/>
          </a:p>
        </p:txBody>
      </p:sp>
      <p:cxnSp>
        <p:nvCxnSpPr>
          <p:cNvPr id="25" name="Straight Connector 19">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26" name="Rectangle 21">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801619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PITCHING STORIES</a:t>
            </a:r>
            <a:br>
              <a:rPr lang="en-US" dirty="0">
                <a:solidFill>
                  <a:srgbClr val="FFFFFF"/>
                </a:solidFill>
              </a:rPr>
            </a:br>
            <a:r>
              <a:rPr lang="en-US" sz="2000" b="1" dirty="0">
                <a:solidFill>
                  <a:srgbClr val="FFFFFF"/>
                </a:solidFill>
              </a:rPr>
              <a:t>Source: Kathryn </a:t>
            </a:r>
            <a:r>
              <a:rPr lang="en-US" sz="2000" b="1" dirty="0" err="1">
                <a:solidFill>
                  <a:srgbClr val="FFFFFF"/>
                </a:solidFill>
              </a:rPr>
              <a:t>Gretsinger</a:t>
            </a:r>
            <a:r>
              <a:rPr lang="en-US" sz="2000" b="1" dirty="0">
                <a:solidFill>
                  <a:srgbClr val="FFFFFF"/>
                </a:solidFill>
              </a:rPr>
              <a:t>, CBC</a:t>
            </a:r>
            <a:endParaRPr lang="en-US" sz="2000" dirty="0">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lnSpcReduction="10000"/>
          </a:bodyPr>
          <a:lstStyle/>
          <a:p>
            <a:pPr>
              <a:spcBef>
                <a:spcPts val="0"/>
              </a:spcBef>
              <a:spcAft>
                <a:spcPts val="0"/>
              </a:spcAft>
            </a:pPr>
            <a:r>
              <a:rPr lang="en-US" sz="2000" b="1" dirty="0">
                <a:solidFill>
                  <a:srgbClr val="1D2228"/>
                </a:solidFill>
                <a:latin typeface="Arial" panose="020B0604020202020204" pitchFamily="34" charset="0"/>
              </a:rPr>
              <a:t>Email Pitches</a:t>
            </a:r>
            <a:endParaRPr lang="en-US" sz="2000" dirty="0">
              <a:solidFill>
                <a:srgbClr val="1D2228"/>
              </a:solidFill>
              <a:latin typeface="Helvetica Neue"/>
            </a:endParaRP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When you pitch via email, give your pitch a name or title (i.e. PITCH: HOCKEY HEROS) </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Write a concise, well-crafted paragraph.</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Use telling details.</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Use active verbs.</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Briefly write the story out and explain how you imagine hearing or seeing it on the air.</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Be polite and positive.</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Ask for feedback and explain you’d be happy to provide more information.</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Don’t attach pages and pages of background documents.</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Distill the story for your potential producer/editor. </a:t>
            </a:r>
          </a:p>
          <a:p>
            <a:pPr>
              <a:lnSpc>
                <a:spcPct val="110000"/>
              </a:lnSpc>
            </a:pPr>
            <a:br>
              <a:rPr lang="en-US" sz="2000" dirty="0"/>
            </a:br>
            <a:endParaRPr lang="en-US" sz="2000" dirty="0"/>
          </a:p>
        </p:txBody>
      </p:sp>
    </p:spTree>
    <p:extLst>
      <p:ext uri="{BB962C8B-B14F-4D97-AF65-F5344CB8AC3E}">
        <p14:creationId xmlns:p14="http://schemas.microsoft.com/office/powerpoint/2010/main" val="21112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2">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8" name="Rectangle 44">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PITCHING STORIES</a:t>
            </a:r>
            <a:br>
              <a:rPr lang="en-US" dirty="0">
                <a:solidFill>
                  <a:srgbClr val="FFFFFF"/>
                </a:solidFill>
              </a:rPr>
            </a:br>
            <a:r>
              <a:rPr lang="en-US" b="1" dirty="0">
                <a:solidFill>
                  <a:srgbClr val="FFFFFF"/>
                </a:solidFill>
              </a:rPr>
              <a:t>Source: </a:t>
            </a:r>
            <a:r>
              <a:rPr lang="en-US" sz="2000" b="1" dirty="0">
                <a:solidFill>
                  <a:srgbClr val="FFFFFF"/>
                </a:solidFill>
              </a:rPr>
              <a:t>Kathryn </a:t>
            </a:r>
            <a:r>
              <a:rPr lang="en-US" sz="2000" b="1" dirty="0" err="1">
                <a:solidFill>
                  <a:srgbClr val="FFFFFF"/>
                </a:solidFill>
              </a:rPr>
              <a:t>Gretsinger</a:t>
            </a:r>
            <a:r>
              <a:rPr lang="en-US" sz="2000" b="1" dirty="0">
                <a:solidFill>
                  <a:srgbClr val="FFFFFF"/>
                </a:solidFill>
              </a:rPr>
              <a:t>, CBC</a:t>
            </a:r>
            <a:endParaRPr lang="en-US" sz="2000" dirty="0">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a:bodyPr>
          <a:lstStyle/>
          <a:p>
            <a:pPr>
              <a:spcBef>
                <a:spcPts val="0"/>
              </a:spcBef>
              <a:spcAft>
                <a:spcPts val="600"/>
              </a:spcAft>
            </a:pPr>
            <a:r>
              <a:rPr lang="en-US" sz="2400">
                <a:latin typeface="Arial" panose="020B0604020202020204" pitchFamily="34" charset="0"/>
              </a:rPr>
              <a:t>When pitching remember: The best stories are about people and a good, focused pitch contains 3 key elements: </a:t>
            </a:r>
            <a:r>
              <a:rPr lang="en-US" sz="2400" u="sng">
                <a:latin typeface="Arial" panose="020B0604020202020204" pitchFamily="34" charset="0"/>
              </a:rPr>
              <a:t>a compelling character</a:t>
            </a:r>
            <a:r>
              <a:rPr lang="en-US" sz="2400">
                <a:latin typeface="Arial" panose="020B0604020202020204" pitchFamily="34" charset="0"/>
              </a:rPr>
              <a:t>, </a:t>
            </a:r>
            <a:r>
              <a:rPr lang="en-US" sz="2400" u="sng">
                <a:latin typeface="Arial" panose="020B0604020202020204" pitchFamily="34" charset="0"/>
              </a:rPr>
              <a:t>exciting action</a:t>
            </a:r>
            <a:r>
              <a:rPr lang="en-US" sz="2400">
                <a:latin typeface="Arial" panose="020B0604020202020204" pitchFamily="34" charset="0"/>
              </a:rPr>
              <a:t>, and </a:t>
            </a:r>
            <a:r>
              <a:rPr lang="en-US" sz="2400" u="sng">
                <a:latin typeface="Arial" panose="020B0604020202020204" pitchFamily="34" charset="0"/>
              </a:rPr>
              <a:t>deep motivation</a:t>
            </a:r>
            <a:r>
              <a:rPr lang="en-US" sz="2400">
                <a:latin typeface="Arial" panose="020B0604020202020204" pitchFamily="34" charset="0"/>
              </a:rPr>
              <a:t>.</a:t>
            </a:r>
            <a:br>
              <a:rPr lang="en-US" sz="2400"/>
            </a:br>
            <a:endParaRPr lang="en-US" sz="2400"/>
          </a:p>
        </p:txBody>
      </p:sp>
    </p:spTree>
    <p:extLst>
      <p:ext uri="{BB962C8B-B14F-4D97-AF65-F5344CB8AC3E}">
        <p14:creationId xmlns:p14="http://schemas.microsoft.com/office/powerpoint/2010/main" val="285935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PITCHING STORIES</a:t>
            </a:r>
            <a:br>
              <a:rPr lang="en-US" dirty="0">
                <a:solidFill>
                  <a:srgbClr val="FFFFFF"/>
                </a:solidFill>
              </a:rPr>
            </a:br>
            <a:r>
              <a:rPr lang="en-US" b="1">
                <a:solidFill>
                  <a:srgbClr val="FFFFFF"/>
                </a:solidFill>
              </a:rPr>
              <a:t>Source: Kathryn Gretsinger, CBC</a:t>
            </a:r>
            <a:endParaRPr lang="en-US">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a:bodyPr>
          <a:lstStyle/>
          <a:p>
            <a:pPr>
              <a:lnSpc>
                <a:spcPct val="110000"/>
              </a:lnSpc>
              <a:spcBef>
                <a:spcPts val="0"/>
              </a:spcBef>
              <a:spcAft>
                <a:spcPts val="0"/>
              </a:spcAft>
            </a:pPr>
            <a:r>
              <a:rPr lang="en-US" sz="1300" b="1" dirty="0">
                <a:latin typeface="Arial" panose="020B0604020202020204" pitchFamily="34" charset="0"/>
              </a:rPr>
              <a:t>Compelling Character: </a:t>
            </a:r>
            <a:endParaRPr lang="en-US" sz="1300" dirty="0">
              <a:latin typeface="Helvetica Neue"/>
            </a:endParaRPr>
          </a:p>
          <a:p>
            <a:pPr fontAlgn="base">
              <a:lnSpc>
                <a:spcPct val="110000"/>
              </a:lnSpc>
              <a:spcBef>
                <a:spcPts val="0"/>
              </a:spcBef>
              <a:spcAft>
                <a:spcPts val="0"/>
              </a:spcAft>
              <a:buFont typeface="Arial" panose="020B0604020202020204" pitchFamily="34" charset="0"/>
              <a:buChar char="•"/>
            </a:pPr>
            <a:r>
              <a:rPr lang="en-US" sz="1300" dirty="0">
                <a:latin typeface="Arial" panose="020B0604020202020204" pitchFamily="34" charset="0"/>
              </a:rPr>
              <a:t>A student</a:t>
            </a: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More interesting character</a:t>
            </a:r>
            <a:r>
              <a:rPr lang="en-US" sz="1300" dirty="0">
                <a:latin typeface="Arial" panose="020B0604020202020204" pitchFamily="34" charset="0"/>
              </a:rPr>
              <a:t>: a student drowning in debt </a:t>
            </a: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Compelling character</a:t>
            </a:r>
            <a:r>
              <a:rPr lang="en-US" sz="1300" dirty="0">
                <a:latin typeface="Arial" panose="020B0604020202020204" pitchFamily="34" charset="0"/>
              </a:rPr>
              <a:t>: Maria Garcia-Jones, a desperate unemployed PhD student carrying a $70,000 debt load</a:t>
            </a:r>
            <a:br>
              <a:rPr lang="en-US" sz="1300" dirty="0">
                <a:latin typeface="Arial" panose="020B0604020202020204" pitchFamily="34" charset="0"/>
              </a:rPr>
            </a:br>
            <a:br>
              <a:rPr lang="en-US" sz="1300" dirty="0">
                <a:latin typeface="Arial" panose="020B0604020202020204" pitchFamily="34" charset="0"/>
              </a:rPr>
            </a:br>
            <a:endParaRPr lang="en-US" sz="1300" dirty="0">
              <a:latin typeface="Arial" panose="020B0604020202020204" pitchFamily="34" charset="0"/>
            </a:endParaRPr>
          </a:p>
          <a:p>
            <a:pPr>
              <a:lnSpc>
                <a:spcPct val="110000"/>
              </a:lnSpc>
              <a:spcBef>
                <a:spcPts val="0"/>
              </a:spcBef>
              <a:spcAft>
                <a:spcPts val="0"/>
              </a:spcAft>
            </a:pPr>
            <a:r>
              <a:rPr lang="en-US" sz="1300" b="1" dirty="0">
                <a:latin typeface="Arial" panose="020B0604020202020204" pitchFamily="34" charset="0"/>
              </a:rPr>
              <a:t>Exciting Action: </a:t>
            </a:r>
            <a:endParaRPr lang="en-US" sz="1300" dirty="0">
              <a:latin typeface="Helvetica Neue"/>
            </a:endParaRPr>
          </a:p>
          <a:p>
            <a:pPr fontAlgn="base">
              <a:lnSpc>
                <a:spcPct val="110000"/>
              </a:lnSpc>
              <a:spcBef>
                <a:spcPts val="0"/>
              </a:spcBef>
              <a:spcAft>
                <a:spcPts val="0"/>
              </a:spcAft>
              <a:buFont typeface="Arial" panose="020B0604020202020204" pitchFamily="34" charset="0"/>
              <a:buChar char="•"/>
            </a:pPr>
            <a:r>
              <a:rPr lang="en-US" sz="1300" dirty="0">
                <a:latin typeface="Arial" panose="020B0604020202020204" pitchFamily="34" charset="0"/>
              </a:rPr>
              <a:t>Going on a canoe trip </a:t>
            </a: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More interesting action</a:t>
            </a:r>
            <a:r>
              <a:rPr lang="en-US" sz="1300" dirty="0">
                <a:latin typeface="Arial" panose="020B0604020202020204" pitchFamily="34" charset="0"/>
              </a:rPr>
              <a:t>: canoeing Canada's deepest river canyons </a:t>
            </a: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Specific and exciting action</a:t>
            </a:r>
            <a:r>
              <a:rPr lang="en-US" sz="1300" dirty="0">
                <a:latin typeface="Arial" panose="020B0604020202020204" pitchFamily="34" charset="0"/>
              </a:rPr>
              <a:t>: battling the rapids of Canada's deepest river canyons, 30 years after your father did it</a:t>
            </a:r>
          </a:p>
          <a:p>
            <a:pPr>
              <a:lnSpc>
                <a:spcPct val="110000"/>
              </a:lnSpc>
              <a:spcBef>
                <a:spcPts val="0"/>
              </a:spcBef>
              <a:spcAft>
                <a:spcPts val="0"/>
              </a:spcAft>
            </a:pPr>
            <a:br>
              <a:rPr lang="en-US" sz="1300" dirty="0"/>
            </a:br>
            <a:r>
              <a:rPr lang="en-US" sz="1300" b="1" dirty="0">
                <a:latin typeface="Arial" panose="020B0604020202020204" pitchFamily="34" charset="0"/>
              </a:rPr>
              <a:t>Deep Motivation:</a:t>
            </a:r>
            <a:endParaRPr lang="en-US" sz="1300" dirty="0">
              <a:latin typeface="Helvetica Neue"/>
            </a:endParaRP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Motivation</a:t>
            </a:r>
            <a:r>
              <a:rPr lang="en-US" sz="1300" dirty="0">
                <a:latin typeface="Arial" panose="020B0604020202020204" pitchFamily="34" charset="0"/>
              </a:rPr>
              <a:t>: because he wants to make the world a better place </a:t>
            </a: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Deeper motivation</a:t>
            </a:r>
            <a:r>
              <a:rPr lang="en-US" sz="1300" dirty="0">
                <a:latin typeface="Arial" panose="020B0604020202020204" pitchFamily="34" charset="0"/>
              </a:rPr>
              <a:t>: because he wants to leave a legacy for his children </a:t>
            </a:r>
          </a:p>
          <a:p>
            <a:pPr fontAlgn="base">
              <a:lnSpc>
                <a:spcPct val="110000"/>
              </a:lnSpc>
              <a:spcBef>
                <a:spcPts val="0"/>
              </a:spcBef>
              <a:spcAft>
                <a:spcPts val="0"/>
              </a:spcAft>
              <a:buFont typeface="Arial" panose="020B0604020202020204" pitchFamily="34" charset="0"/>
              <a:buChar char="•"/>
            </a:pPr>
            <a:r>
              <a:rPr lang="en-US" sz="1300" u="sng" dirty="0">
                <a:latin typeface="Arial" panose="020B0604020202020204" pitchFamily="34" charset="0"/>
              </a:rPr>
              <a:t>Even deeper motivation</a:t>
            </a:r>
            <a:r>
              <a:rPr lang="en-US" sz="1300" dirty="0">
                <a:latin typeface="Arial" panose="020B0604020202020204" pitchFamily="34" charset="0"/>
              </a:rPr>
              <a:t>: because he regrets missing so many of his son's baseball games</a:t>
            </a:r>
          </a:p>
          <a:p>
            <a:pPr>
              <a:lnSpc>
                <a:spcPct val="110000"/>
              </a:lnSpc>
            </a:pPr>
            <a:br>
              <a:rPr lang="en-US" sz="1300" dirty="0"/>
            </a:br>
            <a:br>
              <a:rPr lang="en-US" sz="1300" dirty="0"/>
            </a:br>
            <a:endParaRPr lang="en-US" sz="1300" dirty="0"/>
          </a:p>
        </p:txBody>
      </p:sp>
    </p:spTree>
    <p:extLst>
      <p:ext uri="{BB962C8B-B14F-4D97-AF65-F5344CB8AC3E}">
        <p14:creationId xmlns:p14="http://schemas.microsoft.com/office/powerpoint/2010/main" val="229618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The ingredients to a good story</a:t>
            </a:r>
            <a:br>
              <a:rPr lang="en-US" b="1" dirty="0">
                <a:solidFill>
                  <a:srgbClr val="FFFFFF"/>
                </a:solidFill>
              </a:rPr>
            </a:br>
            <a:br>
              <a:rPr lang="en-US" b="1" dirty="0">
                <a:solidFill>
                  <a:srgbClr val="FFFFFF"/>
                </a:solidFill>
              </a:rPr>
            </a:br>
            <a:r>
              <a:rPr lang="en-US" sz="2000" b="1" dirty="0">
                <a:solidFill>
                  <a:srgbClr val="FFFFFF"/>
                </a:solidFill>
              </a:rPr>
              <a:t>Source: Ian Sanders, BBC Academy</a:t>
            </a:r>
            <a:endParaRPr lang="en-US" sz="2000" dirty="0">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a:bodyPr>
          <a:lstStyle/>
          <a:p>
            <a:pPr marL="0" indent="0">
              <a:spcBef>
                <a:spcPts val="0"/>
              </a:spcBef>
              <a:spcAft>
                <a:spcPts val="0"/>
              </a:spcAft>
              <a:buNone/>
            </a:pPr>
            <a:r>
              <a:rPr lang="en-US" sz="1400" b="1" dirty="0">
                <a:solidFill>
                  <a:srgbClr val="1D2228"/>
                </a:solidFill>
                <a:latin typeface="Arial" panose="020B0604020202020204" pitchFamily="34" charset="0"/>
              </a:rPr>
              <a:t>Be human-</a:t>
            </a:r>
            <a:r>
              <a:rPr lang="en-US" sz="1400" b="1" dirty="0" err="1">
                <a:solidFill>
                  <a:srgbClr val="1D2228"/>
                </a:solidFill>
                <a:latin typeface="Arial" panose="020B0604020202020204" pitchFamily="34" charset="0"/>
              </a:rPr>
              <a:t>centred</a:t>
            </a:r>
            <a:endParaRPr lang="en-US" sz="1400" dirty="0">
              <a:solidFill>
                <a:srgbClr val="1D2228"/>
              </a:solidFill>
              <a:latin typeface="Helvetica Neue"/>
            </a:endParaRPr>
          </a:p>
          <a:p>
            <a:pPr fontAlgn="base">
              <a:spcBef>
                <a:spcPts val="0"/>
              </a:spcBef>
              <a:spcAft>
                <a:spcPts val="0"/>
              </a:spcAft>
              <a:buFont typeface="Arial" panose="020B0604020202020204" pitchFamily="34" charset="0"/>
              <a:buChar char="•"/>
            </a:pPr>
            <a:r>
              <a:rPr lang="en-US" sz="1400" dirty="0">
                <a:solidFill>
                  <a:srgbClr val="1D2228"/>
                </a:solidFill>
                <a:latin typeface="Arial" panose="020B0604020202020204" pitchFamily="34" charset="0"/>
              </a:rPr>
              <a:t>It can be a challenge in the daily news cycle because some stories don’t lend themselves to creative angles, especially if it’s a story about a policy or funding. </a:t>
            </a:r>
          </a:p>
          <a:p>
            <a:pPr fontAlgn="base">
              <a:spcBef>
                <a:spcPts val="0"/>
              </a:spcBef>
              <a:spcAft>
                <a:spcPts val="0"/>
              </a:spcAft>
              <a:buFont typeface="Arial" panose="020B0604020202020204" pitchFamily="34" charset="0"/>
              <a:buChar char="•"/>
            </a:pPr>
            <a:br>
              <a:rPr lang="en-US" sz="1400" dirty="0"/>
            </a:br>
            <a:r>
              <a:rPr lang="en-US" sz="1400" b="1" u="sng" dirty="0">
                <a:solidFill>
                  <a:srgbClr val="1D2228"/>
                </a:solidFill>
                <a:latin typeface="Arial" panose="020B0604020202020204" pitchFamily="34" charset="0"/>
              </a:rPr>
              <a:t>Stories are driven by emotion, not data</a:t>
            </a:r>
            <a:r>
              <a:rPr lang="en-US" sz="1400" dirty="0">
                <a:solidFill>
                  <a:srgbClr val="1D2228"/>
                </a:solidFill>
                <a:latin typeface="Arial" panose="020B0604020202020204" pitchFamily="34" charset="0"/>
              </a:rPr>
              <a:t>. Radio and video can be great at communicating emotion. Audiences won’t remember facts and data; they will remember people. “So lose the bar charts, shine a light on people.”</a:t>
            </a:r>
          </a:p>
          <a:p>
            <a:pPr fontAlgn="base">
              <a:spcBef>
                <a:spcPts val="0"/>
              </a:spcBef>
              <a:spcAft>
                <a:spcPts val="0"/>
              </a:spcAft>
              <a:buFont typeface="Arial" panose="020B0604020202020204" pitchFamily="34" charset="0"/>
              <a:buChar char="•"/>
            </a:pPr>
            <a:br>
              <a:rPr lang="en-US" sz="1400" dirty="0"/>
            </a:br>
            <a:r>
              <a:rPr lang="en-US" sz="1400" b="1" u="sng" dirty="0">
                <a:solidFill>
                  <a:srgbClr val="1D2228"/>
                </a:solidFill>
                <a:latin typeface="Arial" panose="020B0604020202020204" pitchFamily="34" charset="0"/>
              </a:rPr>
              <a:t>Take your audience on a journey</a:t>
            </a:r>
            <a:r>
              <a:rPr lang="en-US" sz="1400" dirty="0">
                <a:solidFill>
                  <a:srgbClr val="1D2228"/>
                </a:solidFill>
                <a:latin typeface="Arial" panose="020B0604020202020204" pitchFamily="34" charset="0"/>
              </a:rPr>
              <a:t>. Every story should involve an element of transformation. </a:t>
            </a:r>
            <a:r>
              <a:rPr lang="en-US" sz="1400" u="sng" dirty="0">
                <a:solidFill>
                  <a:srgbClr val="1D2228"/>
                </a:solidFill>
                <a:latin typeface="Arial" panose="020B0604020202020204" pitchFamily="34" charset="0"/>
              </a:rPr>
              <a:t>So ask yourself, have you opened your audience’s eyes to new possibilities and challenged their world view</a:t>
            </a:r>
            <a:r>
              <a:rPr lang="en-US" sz="1400" dirty="0">
                <a:solidFill>
                  <a:srgbClr val="1D2228"/>
                </a:solidFill>
                <a:latin typeface="Arial" panose="020B0604020202020204" pitchFamily="34" charset="0"/>
              </a:rPr>
              <a:t>? Take them on a journey across the threshold from how they see things now to how things could be. That’s powerful.</a:t>
            </a:r>
          </a:p>
          <a:p>
            <a:pPr>
              <a:lnSpc>
                <a:spcPct val="110000"/>
              </a:lnSpc>
            </a:pPr>
            <a:br>
              <a:rPr lang="en-US" sz="1300" dirty="0"/>
            </a:br>
            <a:br>
              <a:rPr lang="en-US" sz="1300" dirty="0"/>
            </a:br>
            <a:endParaRPr lang="en-US" sz="1300" dirty="0"/>
          </a:p>
        </p:txBody>
      </p:sp>
    </p:spTree>
    <p:extLst>
      <p:ext uri="{BB962C8B-B14F-4D97-AF65-F5344CB8AC3E}">
        <p14:creationId xmlns:p14="http://schemas.microsoft.com/office/powerpoint/2010/main" val="3219588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CE6BB03-91AC-4411-B787-C1D9A195BB73}"/>
              </a:ext>
            </a:extLst>
          </p:cNvPr>
          <p:cNvSpPr>
            <a:spLocks noGrp="1"/>
          </p:cNvSpPr>
          <p:nvPr>
            <p:ph type="title"/>
          </p:nvPr>
        </p:nvSpPr>
        <p:spPr>
          <a:xfrm>
            <a:off x="492369" y="605896"/>
            <a:ext cx="3642309" cy="5646208"/>
          </a:xfrm>
        </p:spPr>
        <p:txBody>
          <a:bodyPr anchor="ctr">
            <a:normAutofit/>
          </a:bodyPr>
          <a:lstStyle/>
          <a:p>
            <a:r>
              <a:rPr lang="en-US" b="1">
                <a:solidFill>
                  <a:srgbClr val="FFFFFF"/>
                </a:solidFill>
              </a:rPr>
              <a:t>Useful websites:</a:t>
            </a:r>
            <a:br>
              <a:rPr lang="en-US">
                <a:solidFill>
                  <a:srgbClr val="FFFFFF"/>
                </a:solidFill>
              </a:rPr>
            </a:br>
            <a:endParaRPr lang="en-US">
              <a:solidFill>
                <a:srgbClr val="FFFFFF"/>
              </a:solidFill>
            </a:endParaRPr>
          </a:p>
        </p:txBody>
      </p:sp>
      <p:sp>
        <p:nvSpPr>
          <p:cNvPr id="15" name="Content Placeholder 2">
            <a:extLst>
              <a:ext uri="{FF2B5EF4-FFF2-40B4-BE49-F238E27FC236}">
                <a16:creationId xmlns:a16="http://schemas.microsoft.com/office/drawing/2014/main" id="{6E8FAD7A-0005-4A35-87BC-288B93D6A129}"/>
              </a:ext>
            </a:extLst>
          </p:cNvPr>
          <p:cNvSpPr>
            <a:spLocks noGrp="1"/>
          </p:cNvSpPr>
          <p:nvPr>
            <p:ph idx="1"/>
          </p:nvPr>
        </p:nvSpPr>
        <p:spPr>
          <a:xfrm>
            <a:off x="5231958" y="605896"/>
            <a:ext cx="5923721" cy="5646208"/>
          </a:xfrm>
        </p:spPr>
        <p:txBody>
          <a:bodyPr anchor="ctr">
            <a:normAutofit/>
          </a:bodyPr>
          <a:lstStyle/>
          <a:p>
            <a:pPr>
              <a:lnSpc>
                <a:spcPct val="110000"/>
              </a:lnSpc>
            </a:pPr>
            <a:r>
              <a:rPr lang="en-US" sz="1500" b="1"/>
              <a:t>NPR Training: Storytelling tips and best practices</a:t>
            </a:r>
            <a:endParaRPr lang="en-US" sz="1500"/>
          </a:p>
          <a:p>
            <a:pPr>
              <a:lnSpc>
                <a:spcPct val="110000"/>
              </a:lnSpc>
            </a:pPr>
            <a:r>
              <a:rPr lang="en-US" sz="1500" u="sng">
                <a:hlinkClick r:id="rId2"/>
              </a:rPr>
              <a:t>https://training.npr.org/topics/</a:t>
            </a:r>
            <a:endParaRPr lang="en-US" sz="1500"/>
          </a:p>
          <a:p>
            <a:pPr>
              <a:lnSpc>
                <a:spcPct val="110000"/>
              </a:lnSpc>
            </a:pPr>
            <a:br>
              <a:rPr lang="en-US" sz="1500"/>
            </a:br>
            <a:r>
              <a:rPr lang="en-US" sz="1500" b="1"/>
              <a:t>BBC Academy</a:t>
            </a:r>
            <a:endParaRPr lang="en-US" sz="1500"/>
          </a:p>
          <a:p>
            <a:pPr>
              <a:lnSpc>
                <a:spcPct val="110000"/>
              </a:lnSpc>
            </a:pPr>
            <a:r>
              <a:rPr lang="en-US" sz="1500" u="sng">
                <a:hlinkClick r:id="rId3"/>
              </a:rPr>
              <a:t>https://www.bbc.co.uk/academy</a:t>
            </a:r>
            <a:br>
              <a:rPr lang="en-US" sz="1500">
                <a:hlinkClick r:id="rId3"/>
              </a:rPr>
            </a:br>
            <a:br>
              <a:rPr lang="en-US" sz="1500">
                <a:hlinkClick r:id="rId3"/>
              </a:rPr>
            </a:br>
            <a:endParaRPr lang="en-US" sz="1500"/>
          </a:p>
          <a:p>
            <a:pPr>
              <a:lnSpc>
                <a:spcPct val="110000"/>
              </a:lnSpc>
            </a:pPr>
            <a:r>
              <a:rPr lang="en-US" sz="1500" b="1"/>
              <a:t>Al Tompkins Storytelling Workshops -- “Aim For the Heart”</a:t>
            </a:r>
            <a:br>
              <a:rPr lang="en-US" sz="1500"/>
            </a:br>
            <a:r>
              <a:rPr lang="en-US" sz="1500"/>
              <a:t>Senior Faculty for Broadcast and Online at the Poynter Institute for Media Studies, teaches communication students at Indiana Wesleyan University, Marion, Indiana - November 15, 2013.</a:t>
            </a:r>
            <a:br>
              <a:rPr lang="en-US" sz="1500"/>
            </a:br>
            <a:r>
              <a:rPr lang="en-US" sz="1500" u="sng">
                <a:hlinkClick r:id="rId4"/>
              </a:rPr>
              <a:t>https://www.youtube.com/watch?v=gQ3st0h_oWk</a:t>
            </a:r>
            <a:br>
              <a:rPr lang="en-US" sz="1500">
                <a:hlinkClick r:id="rId4"/>
              </a:rPr>
            </a:br>
            <a:br>
              <a:rPr lang="en-US" sz="1500">
                <a:hlinkClick r:id="rId4"/>
              </a:rPr>
            </a:br>
            <a:r>
              <a:rPr lang="en-US" sz="1500" b="1"/>
              <a:t>Pitch directly to a CBC Radio show</a:t>
            </a:r>
            <a:br>
              <a:rPr lang="en-US" sz="1500" b="1"/>
            </a:br>
            <a:r>
              <a:rPr lang="en-US" sz="1500" u="sng">
                <a:hlinkClick r:id="rId5"/>
              </a:rPr>
              <a:t>https://www.cbc.ca/radio/docmakers/pitch-directly-to-a-cbc-radio-show-1.4776140</a:t>
            </a:r>
            <a:endParaRPr lang="en-US" sz="1500"/>
          </a:p>
          <a:p>
            <a:pPr>
              <a:lnSpc>
                <a:spcPct val="110000"/>
              </a:lnSpc>
            </a:pPr>
            <a:endParaRPr lang="en-US" sz="1500"/>
          </a:p>
        </p:txBody>
      </p:sp>
    </p:spTree>
    <p:extLst>
      <p:ext uri="{BB962C8B-B14F-4D97-AF65-F5344CB8AC3E}">
        <p14:creationId xmlns:p14="http://schemas.microsoft.com/office/powerpoint/2010/main" val="128323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8364A-3361-4057-B171-7E0795935849}"/>
              </a:ext>
            </a:extLst>
          </p:cNvPr>
          <p:cNvSpPr>
            <a:spLocks noGrp="1"/>
          </p:cNvSpPr>
          <p:nvPr>
            <p:ph type="title"/>
          </p:nvPr>
        </p:nvSpPr>
        <p:spPr>
          <a:xfrm>
            <a:off x="1097280" y="286603"/>
            <a:ext cx="10058400" cy="1450757"/>
          </a:xfrm>
        </p:spPr>
        <p:txBody>
          <a:bodyPr>
            <a:normAutofit/>
          </a:bodyPr>
          <a:lstStyle/>
          <a:p>
            <a:r>
              <a:rPr lang="en-US" dirty="0"/>
              <a:t>Finding Stories: </a:t>
            </a:r>
            <a:r>
              <a:rPr lang="en-US" sz="2000" b="1" dirty="0"/>
              <a:t>Source: BBC Academy</a:t>
            </a:r>
            <a:endParaRPr lang="en-US" sz="2000" dirty="0"/>
          </a:p>
        </p:txBody>
      </p:sp>
      <p:graphicFrame>
        <p:nvGraphicFramePr>
          <p:cNvPr id="23" name="Content Placeholder 2">
            <a:extLst>
              <a:ext uri="{FF2B5EF4-FFF2-40B4-BE49-F238E27FC236}">
                <a16:creationId xmlns:a16="http://schemas.microsoft.com/office/drawing/2014/main" id="{11B0CFC4-7A47-42E9-856B-19A10AB84A3D}"/>
              </a:ext>
            </a:extLst>
          </p:cNvPr>
          <p:cNvGraphicFramePr>
            <a:graphicFrameLocks noGrp="1"/>
          </p:cNvGraphicFramePr>
          <p:nvPr>
            <p:ph idx="1"/>
            <p:extLst>
              <p:ext uri="{D42A27DB-BD31-4B8C-83A1-F6EECF244321}">
                <p14:modId xmlns:p14="http://schemas.microsoft.com/office/powerpoint/2010/main" val="1906161587"/>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749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C84937-444D-4BA3-AE1B-53A5D3164D42}"/>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Curiosity is the key</a:t>
            </a:r>
          </a:p>
        </p:txBody>
      </p:sp>
      <p:graphicFrame>
        <p:nvGraphicFramePr>
          <p:cNvPr id="5" name="Content Placeholder 2">
            <a:extLst>
              <a:ext uri="{FF2B5EF4-FFF2-40B4-BE49-F238E27FC236}">
                <a16:creationId xmlns:a16="http://schemas.microsoft.com/office/drawing/2014/main" id="{D0E6766F-B6F7-4482-8F73-CE91503BE0DF}"/>
              </a:ext>
            </a:extLst>
          </p:cNvPr>
          <p:cNvGraphicFramePr>
            <a:graphicFrameLocks noGrp="1"/>
          </p:cNvGraphicFramePr>
          <p:nvPr>
            <p:ph idx="1"/>
            <p:extLst>
              <p:ext uri="{D42A27DB-BD31-4B8C-83A1-F6EECF244321}">
                <p14:modId xmlns:p14="http://schemas.microsoft.com/office/powerpoint/2010/main" val="203559340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551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C84937-444D-4BA3-AE1B-53A5D3164D42}"/>
              </a:ext>
            </a:extLst>
          </p:cNvPr>
          <p:cNvSpPr>
            <a:spLocks noGrp="1"/>
          </p:cNvSpPr>
          <p:nvPr>
            <p:ph type="title"/>
          </p:nvPr>
        </p:nvSpPr>
        <p:spPr>
          <a:xfrm>
            <a:off x="492370" y="516835"/>
            <a:ext cx="3084844" cy="5772840"/>
          </a:xfrm>
        </p:spPr>
        <p:txBody>
          <a:bodyPr anchor="ctr">
            <a:normAutofit/>
          </a:bodyPr>
          <a:lstStyle/>
          <a:p>
            <a:r>
              <a:rPr lang="en-US" sz="3600">
                <a:solidFill>
                  <a:schemeClr val="bg1"/>
                </a:solidFill>
              </a:rPr>
              <a:t>Curiosity is the key</a:t>
            </a:r>
          </a:p>
        </p:txBody>
      </p:sp>
      <p:graphicFrame>
        <p:nvGraphicFramePr>
          <p:cNvPr id="7" name="Content Placeholder 2">
            <a:extLst>
              <a:ext uri="{FF2B5EF4-FFF2-40B4-BE49-F238E27FC236}">
                <a16:creationId xmlns:a16="http://schemas.microsoft.com/office/drawing/2014/main" id="{91B66A88-7135-494B-8C5E-B36CD0DD7F29}"/>
              </a:ext>
            </a:extLst>
          </p:cNvPr>
          <p:cNvGraphicFramePr>
            <a:graphicFrameLocks noGrp="1"/>
          </p:cNvGraphicFramePr>
          <p:nvPr>
            <p:ph idx="1"/>
            <p:extLst>
              <p:ext uri="{D42A27DB-BD31-4B8C-83A1-F6EECF244321}">
                <p14:modId xmlns:p14="http://schemas.microsoft.com/office/powerpoint/2010/main" val="3824809371"/>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7566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C9EF7C0-3903-4753-9BAC-EEE9A8B82C71}"/>
              </a:ext>
            </a:extLst>
          </p:cNvPr>
          <p:cNvSpPr>
            <a:spLocks noGrp="1"/>
          </p:cNvSpPr>
          <p:nvPr>
            <p:ph type="title"/>
          </p:nvPr>
        </p:nvSpPr>
        <p:spPr>
          <a:xfrm>
            <a:off x="492370" y="516835"/>
            <a:ext cx="3084844" cy="5772840"/>
          </a:xfrm>
        </p:spPr>
        <p:txBody>
          <a:bodyPr anchor="ctr">
            <a:normAutofit/>
          </a:bodyPr>
          <a:lstStyle/>
          <a:p>
            <a:r>
              <a:rPr lang="en-US" sz="3600" b="1" dirty="0">
                <a:solidFill>
                  <a:schemeClr val="bg1"/>
                </a:solidFill>
              </a:rPr>
              <a:t>PITCHING STORIES</a:t>
            </a:r>
            <a:br>
              <a:rPr lang="en-US" sz="3600" dirty="0">
                <a:solidFill>
                  <a:schemeClr val="bg1"/>
                </a:solidFill>
              </a:rPr>
            </a:br>
            <a:r>
              <a:rPr lang="en-US" sz="2000" b="1" dirty="0">
                <a:solidFill>
                  <a:schemeClr val="bg1"/>
                </a:solidFill>
              </a:rPr>
              <a:t>Source: Kathryn </a:t>
            </a:r>
            <a:r>
              <a:rPr lang="en-US" sz="2000" b="1" dirty="0" err="1">
                <a:solidFill>
                  <a:schemeClr val="bg1"/>
                </a:solidFill>
              </a:rPr>
              <a:t>Gretsinger</a:t>
            </a:r>
            <a:r>
              <a:rPr lang="en-US" sz="2000" b="1" dirty="0">
                <a:solidFill>
                  <a:schemeClr val="bg1"/>
                </a:solidFill>
              </a:rPr>
              <a:t>, CBC</a:t>
            </a:r>
            <a:endParaRPr lang="en-US" sz="2000" dirty="0">
              <a:solidFill>
                <a:schemeClr val="bg1"/>
              </a:solidFill>
            </a:endParaRPr>
          </a:p>
        </p:txBody>
      </p:sp>
      <p:graphicFrame>
        <p:nvGraphicFramePr>
          <p:cNvPr id="5" name="Content Placeholder 2">
            <a:extLst>
              <a:ext uri="{FF2B5EF4-FFF2-40B4-BE49-F238E27FC236}">
                <a16:creationId xmlns:a16="http://schemas.microsoft.com/office/drawing/2014/main" id="{2E639316-D290-469D-B886-DE69213A5F3D}"/>
              </a:ext>
            </a:extLst>
          </p:cNvPr>
          <p:cNvGraphicFramePr>
            <a:graphicFrameLocks noGrp="1"/>
          </p:cNvGraphicFramePr>
          <p:nvPr>
            <p:ph idx="1"/>
            <p:extLst>
              <p:ext uri="{D42A27DB-BD31-4B8C-83A1-F6EECF244321}">
                <p14:modId xmlns:p14="http://schemas.microsoft.com/office/powerpoint/2010/main" val="308582296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978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70" y="516835"/>
            <a:ext cx="3084844" cy="5772840"/>
          </a:xfrm>
        </p:spPr>
        <p:txBody>
          <a:bodyPr anchor="ctr">
            <a:normAutofit/>
          </a:bodyPr>
          <a:lstStyle/>
          <a:p>
            <a:r>
              <a:rPr lang="en-US" sz="3600" b="1" dirty="0">
                <a:solidFill>
                  <a:schemeClr val="bg1"/>
                </a:solidFill>
              </a:rPr>
              <a:t>PITCHING STORIES</a:t>
            </a:r>
            <a:br>
              <a:rPr lang="en-US" sz="3600" dirty="0">
                <a:solidFill>
                  <a:schemeClr val="bg1"/>
                </a:solidFill>
              </a:rPr>
            </a:br>
            <a:r>
              <a:rPr lang="en-US" sz="3600" b="1" dirty="0">
                <a:solidFill>
                  <a:schemeClr val="bg1"/>
                </a:solidFill>
              </a:rPr>
              <a:t>Source: </a:t>
            </a:r>
            <a:r>
              <a:rPr lang="en-US" sz="2000" b="1" dirty="0">
                <a:solidFill>
                  <a:schemeClr val="bg1"/>
                </a:solidFill>
              </a:rPr>
              <a:t>Kathryn </a:t>
            </a:r>
            <a:r>
              <a:rPr lang="en-US" sz="2000" b="1" dirty="0" err="1">
                <a:solidFill>
                  <a:schemeClr val="bg1"/>
                </a:solidFill>
              </a:rPr>
              <a:t>Gretsinger</a:t>
            </a:r>
            <a:r>
              <a:rPr lang="en-US" sz="2000" b="1" dirty="0">
                <a:solidFill>
                  <a:schemeClr val="bg1"/>
                </a:solidFill>
              </a:rPr>
              <a:t>, CBC</a:t>
            </a:r>
            <a:endParaRPr lang="en-US" sz="2000" dirty="0">
              <a:solidFill>
                <a:schemeClr val="bg1"/>
              </a:solidFill>
            </a:endParaRPr>
          </a:p>
        </p:txBody>
      </p:sp>
      <p:graphicFrame>
        <p:nvGraphicFramePr>
          <p:cNvPr id="5" name="Content Placeholder 2">
            <a:extLst>
              <a:ext uri="{FF2B5EF4-FFF2-40B4-BE49-F238E27FC236}">
                <a16:creationId xmlns:a16="http://schemas.microsoft.com/office/drawing/2014/main" id="{B670737D-D0DD-4788-915A-15726F5B76D3}"/>
              </a:ext>
            </a:extLst>
          </p:cNvPr>
          <p:cNvGraphicFramePr>
            <a:graphicFrameLocks noGrp="1"/>
          </p:cNvGraphicFramePr>
          <p:nvPr>
            <p:ph idx="1"/>
            <p:extLst>
              <p:ext uri="{D42A27DB-BD31-4B8C-83A1-F6EECF244321}">
                <p14:modId xmlns:p14="http://schemas.microsoft.com/office/powerpoint/2010/main" val="71616311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84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PITCHING STORIES</a:t>
            </a:r>
            <a:br>
              <a:rPr lang="en-US" dirty="0">
                <a:solidFill>
                  <a:srgbClr val="FFFFFF"/>
                </a:solidFill>
              </a:rPr>
            </a:br>
            <a:r>
              <a:rPr lang="en-US" sz="2000" b="1" dirty="0">
                <a:solidFill>
                  <a:srgbClr val="FFFFFF"/>
                </a:solidFill>
              </a:rPr>
              <a:t>Source: Kathryn </a:t>
            </a:r>
            <a:r>
              <a:rPr lang="en-US" sz="2000" b="1" dirty="0" err="1">
                <a:solidFill>
                  <a:srgbClr val="FFFFFF"/>
                </a:solidFill>
              </a:rPr>
              <a:t>Gretsinger</a:t>
            </a:r>
            <a:r>
              <a:rPr lang="en-US" sz="2000" b="1" dirty="0">
                <a:solidFill>
                  <a:srgbClr val="FFFFFF"/>
                </a:solidFill>
              </a:rPr>
              <a:t>, CBC</a:t>
            </a:r>
            <a:endParaRPr lang="en-US" sz="2000" dirty="0">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a:bodyPr>
          <a:lstStyle/>
          <a:p>
            <a:pPr>
              <a:lnSpc>
                <a:spcPct val="110000"/>
              </a:lnSpc>
              <a:spcBef>
                <a:spcPts val="0"/>
              </a:spcBef>
              <a:spcAft>
                <a:spcPts val="0"/>
              </a:spcAft>
            </a:pPr>
            <a:r>
              <a:rPr lang="en-US" sz="2000" b="1">
                <a:latin typeface="Arial" panose="020B0604020202020204" pitchFamily="34" charset="0"/>
              </a:rPr>
              <a:t>There are 4 key things to remember with a great pitch.</a:t>
            </a:r>
            <a:endParaRPr lang="en-US" sz="2000">
              <a:latin typeface="Helvetica Neue"/>
            </a:endParaRPr>
          </a:p>
          <a:p>
            <a:pPr>
              <a:lnSpc>
                <a:spcPct val="110000"/>
              </a:lnSpc>
              <a:spcBef>
                <a:spcPts val="0"/>
              </a:spcBef>
              <a:spcAft>
                <a:spcPts val="0"/>
              </a:spcAft>
            </a:pPr>
            <a:br>
              <a:rPr lang="en-US" sz="2000"/>
            </a:br>
            <a:r>
              <a:rPr lang="en-US" sz="2000" b="1">
                <a:latin typeface="Arial" panose="020B0604020202020204" pitchFamily="34" charset="0"/>
              </a:rPr>
              <a:t>Preparation: </a:t>
            </a:r>
            <a:endParaRPr lang="en-US" sz="2000">
              <a:latin typeface="Helvetica Neue"/>
            </a:endParaRPr>
          </a:p>
          <a:p>
            <a:pPr fontAlgn="base">
              <a:lnSpc>
                <a:spcPct val="110000"/>
              </a:lnSpc>
              <a:spcBef>
                <a:spcPts val="0"/>
              </a:spcBef>
              <a:spcAft>
                <a:spcPts val="0"/>
              </a:spcAft>
              <a:buFont typeface="Arial" panose="020B0604020202020204" pitchFamily="34" charset="0"/>
              <a:buChar char="•"/>
            </a:pPr>
            <a:r>
              <a:rPr lang="en-US" sz="2000">
                <a:latin typeface="Arial" panose="020B0604020202020204" pitchFamily="34" charset="0"/>
              </a:rPr>
              <a:t>Read up on the story. </a:t>
            </a:r>
          </a:p>
          <a:p>
            <a:pPr fontAlgn="base">
              <a:lnSpc>
                <a:spcPct val="110000"/>
              </a:lnSpc>
              <a:spcBef>
                <a:spcPts val="0"/>
              </a:spcBef>
              <a:spcAft>
                <a:spcPts val="0"/>
              </a:spcAft>
              <a:buFont typeface="Arial" panose="020B0604020202020204" pitchFamily="34" charset="0"/>
              <a:buChar char="•"/>
            </a:pPr>
            <a:r>
              <a:rPr lang="en-US" sz="2000">
                <a:latin typeface="Arial" panose="020B0604020202020204" pitchFamily="34" charset="0"/>
              </a:rPr>
              <a:t>Do your homework. </a:t>
            </a:r>
          </a:p>
          <a:p>
            <a:pPr fontAlgn="base">
              <a:lnSpc>
                <a:spcPct val="110000"/>
              </a:lnSpc>
              <a:spcBef>
                <a:spcPts val="0"/>
              </a:spcBef>
              <a:spcAft>
                <a:spcPts val="0"/>
              </a:spcAft>
              <a:buFont typeface="Arial" panose="020B0604020202020204" pitchFamily="34" charset="0"/>
              <a:buChar char="•"/>
            </a:pPr>
            <a:r>
              <a:rPr lang="en-US" sz="2000">
                <a:latin typeface="Arial" panose="020B0604020202020204" pitchFamily="34" charset="0"/>
              </a:rPr>
              <a:t>Understand what the backstory is. </a:t>
            </a:r>
          </a:p>
          <a:p>
            <a:pPr fontAlgn="base">
              <a:lnSpc>
                <a:spcPct val="110000"/>
              </a:lnSpc>
              <a:spcBef>
                <a:spcPts val="0"/>
              </a:spcBef>
              <a:spcAft>
                <a:spcPts val="0"/>
              </a:spcAft>
              <a:buFont typeface="Arial" panose="020B0604020202020204" pitchFamily="34" charset="0"/>
              <a:buChar char="•"/>
            </a:pPr>
            <a:r>
              <a:rPr lang="en-US" sz="2000">
                <a:latin typeface="Arial" panose="020B0604020202020204" pitchFamily="34" charset="0"/>
              </a:rPr>
              <a:t>Identify the key characters. </a:t>
            </a:r>
          </a:p>
          <a:p>
            <a:pPr fontAlgn="base">
              <a:lnSpc>
                <a:spcPct val="110000"/>
              </a:lnSpc>
              <a:spcBef>
                <a:spcPts val="0"/>
              </a:spcBef>
              <a:spcAft>
                <a:spcPts val="0"/>
              </a:spcAft>
              <a:buFont typeface="Arial" panose="020B0604020202020204" pitchFamily="34" charset="0"/>
              <a:buChar char="•"/>
            </a:pPr>
            <a:r>
              <a:rPr lang="en-US" sz="2000">
                <a:latin typeface="Arial" panose="020B0604020202020204" pitchFamily="34" charset="0"/>
              </a:rPr>
              <a:t>Have a focus in mind. </a:t>
            </a:r>
          </a:p>
          <a:p>
            <a:pPr fontAlgn="base">
              <a:lnSpc>
                <a:spcPct val="110000"/>
              </a:lnSpc>
              <a:spcBef>
                <a:spcPts val="0"/>
              </a:spcBef>
              <a:spcAft>
                <a:spcPts val="0"/>
              </a:spcAft>
              <a:buFont typeface="Arial" panose="020B0604020202020204" pitchFamily="34" charset="0"/>
              <a:buChar char="•"/>
            </a:pPr>
            <a:r>
              <a:rPr lang="en-US" sz="2000">
                <a:latin typeface="Arial" panose="020B0604020202020204" pitchFamily="34" charset="0"/>
              </a:rPr>
              <a:t>Figure out who’s doing what and why?</a:t>
            </a:r>
          </a:p>
          <a:p>
            <a:pPr>
              <a:lnSpc>
                <a:spcPct val="110000"/>
              </a:lnSpc>
              <a:spcBef>
                <a:spcPts val="0"/>
              </a:spcBef>
              <a:spcAft>
                <a:spcPts val="0"/>
              </a:spcAft>
            </a:pPr>
            <a:br>
              <a:rPr lang="en-US" sz="2000"/>
            </a:br>
            <a:r>
              <a:rPr lang="en-US" sz="2000">
                <a:latin typeface="Arial" panose="020B0604020202020204" pitchFamily="34" charset="0"/>
              </a:rPr>
              <a:t>Be prepared to briefly tell your story and sell it.  </a:t>
            </a:r>
            <a:endParaRPr lang="en-US" sz="2000">
              <a:latin typeface="Helvetica Neue"/>
            </a:endParaRPr>
          </a:p>
          <a:p>
            <a:pPr>
              <a:lnSpc>
                <a:spcPct val="110000"/>
              </a:lnSpc>
              <a:spcBef>
                <a:spcPts val="0"/>
              </a:spcBef>
              <a:spcAft>
                <a:spcPts val="0"/>
              </a:spcAft>
            </a:pPr>
            <a:r>
              <a:rPr lang="en-US" sz="2000">
                <a:latin typeface="Arial" panose="020B0604020202020204" pitchFamily="34" charset="0"/>
              </a:rPr>
              <a:t>Have a focus statement: Someone doing something for a reason (use the word BECAUSE)</a:t>
            </a:r>
            <a:endParaRPr lang="en-US" sz="2000">
              <a:latin typeface="Helvetica Neue"/>
            </a:endParaRPr>
          </a:p>
          <a:p>
            <a:pPr>
              <a:lnSpc>
                <a:spcPct val="110000"/>
              </a:lnSpc>
            </a:pPr>
            <a:br>
              <a:rPr lang="en-US" sz="2000"/>
            </a:br>
            <a:endParaRPr lang="en-US" sz="2000"/>
          </a:p>
        </p:txBody>
      </p:sp>
    </p:spTree>
    <p:extLst>
      <p:ext uri="{BB962C8B-B14F-4D97-AF65-F5344CB8AC3E}">
        <p14:creationId xmlns:p14="http://schemas.microsoft.com/office/powerpoint/2010/main" val="250761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PITCHING STORIES</a:t>
            </a:r>
            <a:br>
              <a:rPr lang="en-US" dirty="0">
                <a:solidFill>
                  <a:srgbClr val="FFFFFF"/>
                </a:solidFill>
              </a:rPr>
            </a:br>
            <a:r>
              <a:rPr lang="en-US" sz="2000" b="1" dirty="0">
                <a:solidFill>
                  <a:srgbClr val="FFFFFF"/>
                </a:solidFill>
              </a:rPr>
              <a:t>Source: Kathryn </a:t>
            </a:r>
            <a:r>
              <a:rPr lang="en-US" sz="2000" b="1" dirty="0" err="1">
                <a:solidFill>
                  <a:srgbClr val="FFFFFF"/>
                </a:solidFill>
              </a:rPr>
              <a:t>Gretsinger</a:t>
            </a:r>
            <a:r>
              <a:rPr lang="en-US" sz="2000" b="1" dirty="0">
                <a:solidFill>
                  <a:srgbClr val="FFFFFF"/>
                </a:solidFill>
              </a:rPr>
              <a:t>, CBC</a:t>
            </a:r>
            <a:endParaRPr lang="en-US" sz="2000" dirty="0">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a:bodyPr>
          <a:lstStyle/>
          <a:p>
            <a:pPr>
              <a:spcBef>
                <a:spcPts val="0"/>
              </a:spcBef>
              <a:spcAft>
                <a:spcPts val="0"/>
              </a:spcAft>
            </a:pPr>
            <a:r>
              <a:rPr lang="en-US" sz="2000" b="1" dirty="0">
                <a:solidFill>
                  <a:srgbClr val="1D2228"/>
                </a:solidFill>
                <a:latin typeface="Arial" panose="020B0604020202020204" pitchFamily="34" charset="0"/>
              </a:rPr>
              <a:t>Precision:</a:t>
            </a:r>
            <a:endParaRPr lang="en-US" sz="2000" dirty="0">
              <a:solidFill>
                <a:srgbClr val="1D2228"/>
              </a:solidFill>
              <a:latin typeface="Helvetica Neue"/>
            </a:endParaRP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Provide specific details that allow people to imagine the story you want to share.</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Describe the treatment.</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Make sure the story fits with the program you’re pitching to.</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Keep your oral pitch brief. Just a couple of minutes. Remember: you don’t have to tell the WHOLE story.</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Set it up, offer some details and describe why it makes sense on the show.</a:t>
            </a:r>
          </a:p>
          <a:p>
            <a:pPr>
              <a:lnSpc>
                <a:spcPct val="110000"/>
              </a:lnSpc>
            </a:pPr>
            <a:br>
              <a:rPr lang="en-US" sz="2000" dirty="0"/>
            </a:br>
            <a:endParaRPr lang="en-US" sz="2000" dirty="0"/>
          </a:p>
        </p:txBody>
      </p:sp>
    </p:spTree>
    <p:extLst>
      <p:ext uri="{BB962C8B-B14F-4D97-AF65-F5344CB8AC3E}">
        <p14:creationId xmlns:p14="http://schemas.microsoft.com/office/powerpoint/2010/main" val="82691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59DC623-F284-4E38-B068-B43BB6AFEC55}"/>
              </a:ext>
            </a:extLst>
          </p:cNvPr>
          <p:cNvSpPr>
            <a:spLocks noGrp="1"/>
          </p:cNvSpPr>
          <p:nvPr>
            <p:ph type="title"/>
          </p:nvPr>
        </p:nvSpPr>
        <p:spPr>
          <a:xfrm>
            <a:off x="492369" y="605896"/>
            <a:ext cx="3642309" cy="5646208"/>
          </a:xfrm>
        </p:spPr>
        <p:txBody>
          <a:bodyPr anchor="ctr">
            <a:normAutofit/>
          </a:bodyPr>
          <a:lstStyle/>
          <a:p>
            <a:r>
              <a:rPr lang="en-US" b="1" dirty="0">
                <a:solidFill>
                  <a:srgbClr val="FFFFFF"/>
                </a:solidFill>
              </a:rPr>
              <a:t>PITCHING STORIES</a:t>
            </a:r>
            <a:br>
              <a:rPr lang="en-US" dirty="0">
                <a:solidFill>
                  <a:srgbClr val="FFFFFF"/>
                </a:solidFill>
              </a:rPr>
            </a:br>
            <a:r>
              <a:rPr lang="en-US" sz="2000" b="1" dirty="0">
                <a:solidFill>
                  <a:srgbClr val="FFFFFF"/>
                </a:solidFill>
              </a:rPr>
              <a:t>Source: Kathryn </a:t>
            </a:r>
            <a:r>
              <a:rPr lang="en-US" sz="2000" b="1" dirty="0" err="1">
                <a:solidFill>
                  <a:srgbClr val="FFFFFF"/>
                </a:solidFill>
              </a:rPr>
              <a:t>Gretsinger</a:t>
            </a:r>
            <a:r>
              <a:rPr lang="en-US" sz="2000" b="1" dirty="0">
                <a:solidFill>
                  <a:srgbClr val="FFFFFF"/>
                </a:solidFill>
              </a:rPr>
              <a:t>, CBC</a:t>
            </a:r>
            <a:endParaRPr lang="en-US" sz="2000" dirty="0">
              <a:solidFill>
                <a:srgbClr val="FFFFFF"/>
              </a:solidFill>
            </a:endParaRPr>
          </a:p>
        </p:txBody>
      </p:sp>
      <p:sp>
        <p:nvSpPr>
          <p:cNvPr id="28" name="Content Placeholder 3">
            <a:extLst>
              <a:ext uri="{FF2B5EF4-FFF2-40B4-BE49-F238E27FC236}">
                <a16:creationId xmlns:a16="http://schemas.microsoft.com/office/drawing/2014/main" id="{82121DA6-1EC1-4B7A-B38B-AB2AE594F566}"/>
              </a:ext>
            </a:extLst>
          </p:cNvPr>
          <p:cNvSpPr>
            <a:spLocks noGrp="1"/>
          </p:cNvSpPr>
          <p:nvPr>
            <p:ph idx="1"/>
          </p:nvPr>
        </p:nvSpPr>
        <p:spPr>
          <a:xfrm>
            <a:off x="5231958" y="605896"/>
            <a:ext cx="5923721" cy="5646208"/>
          </a:xfrm>
        </p:spPr>
        <p:txBody>
          <a:bodyPr anchor="ctr">
            <a:normAutofit fontScale="85000" lnSpcReduction="10000"/>
          </a:bodyPr>
          <a:lstStyle/>
          <a:p>
            <a:pPr>
              <a:spcBef>
                <a:spcPts val="0"/>
              </a:spcBef>
              <a:spcAft>
                <a:spcPts val="0"/>
              </a:spcAft>
            </a:pPr>
            <a:r>
              <a:rPr lang="en-US" sz="2000" b="1" dirty="0">
                <a:solidFill>
                  <a:srgbClr val="1D2228"/>
                </a:solidFill>
                <a:latin typeface="Arial" panose="020B0604020202020204" pitchFamily="34" charset="0"/>
              </a:rPr>
              <a:t>Passion</a:t>
            </a:r>
            <a:endParaRPr lang="en-US" sz="2000" dirty="0">
              <a:solidFill>
                <a:srgbClr val="1D2228"/>
              </a:solidFill>
              <a:latin typeface="Helvetica Neue"/>
            </a:endParaRP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Don’t list off a slew of ideas.</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Show your colleagues what makes you connect to the story. </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Explain why the audience might care.</a:t>
            </a:r>
          </a:p>
          <a:p>
            <a:pPr>
              <a:spcBef>
                <a:spcPts val="0"/>
              </a:spcBef>
              <a:spcAft>
                <a:spcPts val="0"/>
              </a:spcAft>
            </a:pPr>
            <a:br>
              <a:rPr lang="en-US" sz="2000" dirty="0"/>
            </a:br>
            <a:r>
              <a:rPr lang="en-US" sz="2000" b="1" dirty="0">
                <a:solidFill>
                  <a:srgbClr val="1D2228"/>
                </a:solidFill>
                <a:latin typeface="Arial" panose="020B0604020202020204" pitchFamily="34" charset="0"/>
              </a:rPr>
              <a:t>Persistence</a:t>
            </a:r>
            <a:endParaRPr lang="en-US" sz="2000" dirty="0">
              <a:solidFill>
                <a:srgbClr val="1D2228"/>
              </a:solidFill>
              <a:latin typeface="Helvetica Neue"/>
            </a:endParaRP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You’re competing to have your story heard.</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You need to push for the stories you believe in (but be cautious of pushing too hard -- especially if people have checked out)</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Don’t keep going on and on when you know they’re rejecting your idea.</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If your stories are routinely rejected, it’s your job to find out why?</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Ask a producer or colleague for a critique of your pitches.</a:t>
            </a:r>
          </a:p>
          <a:p>
            <a:pPr fontAlgn="base">
              <a:spcBef>
                <a:spcPts val="0"/>
              </a:spcBef>
              <a:spcAft>
                <a:spcPts val="0"/>
              </a:spcAft>
              <a:buFont typeface="Arial" panose="020B0604020202020204" pitchFamily="34" charset="0"/>
              <a:buChar char="•"/>
            </a:pPr>
            <a:r>
              <a:rPr lang="en-US" sz="2000" dirty="0">
                <a:solidFill>
                  <a:srgbClr val="1D2228"/>
                </a:solidFill>
                <a:latin typeface="Arial" panose="020B0604020202020204" pitchFamily="34" charset="0"/>
              </a:rPr>
              <a:t>Be open to their feedback.</a:t>
            </a:r>
          </a:p>
          <a:p>
            <a:pPr>
              <a:lnSpc>
                <a:spcPct val="110000"/>
              </a:lnSpc>
            </a:pPr>
            <a:br>
              <a:rPr lang="en-US" sz="2000" dirty="0"/>
            </a:br>
            <a:endParaRPr lang="en-US" sz="2000" dirty="0"/>
          </a:p>
        </p:txBody>
      </p:sp>
    </p:spTree>
    <p:extLst>
      <p:ext uri="{BB962C8B-B14F-4D97-AF65-F5344CB8AC3E}">
        <p14:creationId xmlns:p14="http://schemas.microsoft.com/office/powerpoint/2010/main" val="1629854027"/>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ABBFF6185587044A37E7E5DAE8EDB0B" ma:contentTypeVersion="15" ma:contentTypeDescription="Create a new document." ma:contentTypeScope="" ma:versionID="d99d1b9a1a0cf31b62c225c4691af0ae">
  <xsd:schema xmlns:xsd="http://www.w3.org/2001/XMLSchema" xmlns:xs="http://www.w3.org/2001/XMLSchema" xmlns:p="http://schemas.microsoft.com/office/2006/metadata/properties" xmlns:ns3="799a6fa8-9844-41cb-97d3-906a3e78d3a6" xmlns:ns4="7dac1fe1-4c54-4a0f-a78f-8e85fbe9a765" targetNamespace="http://schemas.microsoft.com/office/2006/metadata/properties" ma:root="true" ma:fieldsID="292984d632d703b468cdc9aa4021484e" ns3:_="" ns4:_="">
    <xsd:import namespace="799a6fa8-9844-41cb-97d3-906a3e78d3a6"/>
    <xsd:import namespace="7dac1fe1-4c54-4a0f-a78f-8e85fbe9a765"/>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a6fa8-9844-41cb-97d3-906a3e78d3a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dac1fe1-4c54-4a0f-a78f-8e85fbe9a76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532705-87BF-4B3C-A264-D5B48DA626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9a6fa8-9844-41cb-97d3-906a3e78d3a6"/>
    <ds:schemaRef ds:uri="7dac1fe1-4c54-4a0f-a78f-8e85fbe9a7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B1E346-0BBE-4D0C-8D22-F3FB494A406C}">
  <ds:schemaRefs>
    <ds:schemaRef ds:uri="http://schemas.microsoft.com/sharepoint/v3/contenttype/forms"/>
  </ds:schemaRefs>
</ds:datastoreItem>
</file>

<file path=customXml/itemProps3.xml><?xml version="1.0" encoding="utf-8"?>
<ds:datastoreItem xmlns:ds="http://schemas.openxmlformats.org/officeDocument/2006/customXml" ds:itemID="{2920DA3D-0113-489F-BE6B-136EA737B09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1385</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Helvetica Neue</vt:lpstr>
      <vt:lpstr>Sagona Book</vt:lpstr>
      <vt:lpstr>Sagona ExtraLight</vt:lpstr>
      <vt:lpstr>RetrospectVTI</vt:lpstr>
      <vt:lpstr>From Pitch to publish</vt:lpstr>
      <vt:lpstr>Finding Stories: Source: BBC Academy</vt:lpstr>
      <vt:lpstr>Curiosity is the key</vt:lpstr>
      <vt:lpstr>Curiosity is the key</vt:lpstr>
      <vt:lpstr>PITCHING STORIES Source: Kathryn Gretsinger, CBC</vt:lpstr>
      <vt:lpstr>PITCHING STORIES Source: Kathryn Gretsinger, CBC</vt:lpstr>
      <vt:lpstr>PITCHING STORIES Source: Kathryn Gretsinger, CBC</vt:lpstr>
      <vt:lpstr>PITCHING STORIES Source: Kathryn Gretsinger, CBC</vt:lpstr>
      <vt:lpstr>PITCHING STORIES Source: Kathryn Gretsinger, CBC</vt:lpstr>
      <vt:lpstr>PITCHING STORIES Source: Kathryn Gretsinger, CBC</vt:lpstr>
      <vt:lpstr>PITCHING STORIES Source: Kathryn Gretsinger, CBC</vt:lpstr>
      <vt:lpstr>PITCHING STORIES Source: Kathryn Gretsinger, CBC</vt:lpstr>
      <vt:lpstr>The ingredients to a good story  Source: Ian Sanders, BBC Academy</vt:lpstr>
      <vt:lpstr>Useful websites: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Pitch to publish</dc:title>
  <dc:creator>Mohamed Hammoud</dc:creator>
  <cp:lastModifiedBy>Mohamed Hammoud</cp:lastModifiedBy>
  <cp:revision>2</cp:revision>
  <dcterms:created xsi:type="dcterms:W3CDTF">2020-02-16T21:10:25Z</dcterms:created>
  <dcterms:modified xsi:type="dcterms:W3CDTF">2020-02-16T21:18:44Z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0x010100FABBFF6185587044A37E7E5DAE8EDB0B</vt:lpwstr>
  </property>
</Properties>
</file>